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Waters" userId="669facab5f786866" providerId="LiveId" clId="{C5F297C1-276A-49E4-A0B5-AF45405E5147}"/>
    <pc:docChg chg="custSel addSld delSld modSld sldOrd">
      <pc:chgData name="Tom Waters" userId="669facab5f786866" providerId="LiveId" clId="{C5F297C1-276A-49E4-A0B5-AF45405E5147}" dt="2025-08-30T21:47:12.888" v="2569" actId="20577"/>
      <pc:docMkLst>
        <pc:docMk/>
      </pc:docMkLst>
      <pc:sldChg chg="modSp mod">
        <pc:chgData name="Tom Waters" userId="669facab5f786866" providerId="LiveId" clId="{C5F297C1-276A-49E4-A0B5-AF45405E5147}" dt="2025-08-30T21:41:30.970" v="2517" actId="27636"/>
        <pc:sldMkLst>
          <pc:docMk/>
          <pc:sldMk cId="2216711642" sldId="257"/>
        </pc:sldMkLst>
        <pc:spChg chg="mod">
          <ac:chgData name="Tom Waters" userId="669facab5f786866" providerId="LiveId" clId="{C5F297C1-276A-49E4-A0B5-AF45405E5147}" dt="2025-08-30T21:41:30.970" v="2517" actId="27636"/>
          <ac:spMkLst>
            <pc:docMk/>
            <pc:sldMk cId="2216711642" sldId="257"/>
            <ac:spMk id="3" creationId="{061AADA3-F51A-346A-78D7-A17670B933D8}"/>
          </ac:spMkLst>
        </pc:spChg>
      </pc:sldChg>
      <pc:sldChg chg="modSp add mod">
        <pc:chgData name="Tom Waters" userId="669facab5f786866" providerId="LiveId" clId="{C5F297C1-276A-49E4-A0B5-AF45405E5147}" dt="2025-08-29T19:37:40.554" v="76" actId="20577"/>
        <pc:sldMkLst>
          <pc:docMk/>
          <pc:sldMk cId="896080670" sldId="261"/>
        </pc:sldMkLst>
        <pc:spChg chg="mod">
          <ac:chgData name="Tom Waters" userId="669facab5f786866" providerId="LiveId" clId="{C5F297C1-276A-49E4-A0B5-AF45405E5147}" dt="2025-08-29T19:33:48.656" v="14" actId="20577"/>
          <ac:spMkLst>
            <pc:docMk/>
            <pc:sldMk cId="896080670" sldId="261"/>
            <ac:spMk id="2" creationId="{D21E2128-A1ED-CE8D-9B98-CD6DF40AE2AB}"/>
          </ac:spMkLst>
        </pc:spChg>
        <pc:spChg chg="mod">
          <ac:chgData name="Tom Waters" userId="669facab5f786866" providerId="LiveId" clId="{C5F297C1-276A-49E4-A0B5-AF45405E5147}" dt="2025-08-29T19:34:09.806" v="26" actId="20577"/>
          <ac:spMkLst>
            <pc:docMk/>
            <pc:sldMk cId="896080670" sldId="261"/>
            <ac:spMk id="4" creationId="{3F39CE57-CFEC-41C6-6589-1FA8D7977AAD}"/>
          </ac:spMkLst>
        </pc:spChg>
        <pc:spChg chg="mod">
          <ac:chgData name="Tom Waters" userId="669facab5f786866" providerId="LiveId" clId="{C5F297C1-276A-49E4-A0B5-AF45405E5147}" dt="2025-08-29T19:37:14.809" v="52" actId="20577"/>
          <ac:spMkLst>
            <pc:docMk/>
            <pc:sldMk cId="896080670" sldId="261"/>
            <ac:spMk id="11" creationId="{2B28E4E3-81FD-6B3B-1591-5CBC1E3A54F3}"/>
          </ac:spMkLst>
        </pc:spChg>
        <pc:spChg chg="mod">
          <ac:chgData name="Tom Waters" userId="669facab5f786866" providerId="LiveId" clId="{C5F297C1-276A-49E4-A0B5-AF45405E5147}" dt="2025-08-29T19:37:40.554" v="76" actId="20577"/>
          <ac:spMkLst>
            <pc:docMk/>
            <pc:sldMk cId="896080670" sldId="261"/>
            <ac:spMk id="12" creationId="{8E5BF023-B23D-1CA7-EDD2-8EA8A4959ED5}"/>
          </ac:spMkLst>
        </pc:spChg>
        <pc:picChg chg="mod">
          <ac:chgData name="Tom Waters" userId="669facab5f786866" providerId="LiveId" clId="{C5F297C1-276A-49E4-A0B5-AF45405E5147}" dt="2025-08-29T19:33:35.331" v="1" actId="14826"/>
          <ac:picMkLst>
            <pc:docMk/>
            <pc:sldMk cId="896080670" sldId="261"/>
            <ac:picMk id="10" creationId="{54F5565D-AA65-8F5A-2DFE-362F807FFD42}"/>
          </ac:picMkLst>
        </pc:picChg>
        <pc:picChg chg="mod modCrop">
          <ac:chgData name="Tom Waters" userId="669facab5f786866" providerId="LiveId" clId="{C5F297C1-276A-49E4-A0B5-AF45405E5147}" dt="2025-08-29T19:37:03.515" v="42" actId="18131"/>
          <ac:picMkLst>
            <pc:docMk/>
            <pc:sldMk cId="896080670" sldId="261"/>
            <ac:picMk id="13" creationId="{FFD22763-239F-EA60-068D-1F2B91729164}"/>
          </ac:picMkLst>
        </pc:picChg>
      </pc:sldChg>
      <pc:sldChg chg="modSp add mod">
        <pc:chgData name="Tom Waters" userId="669facab5f786866" providerId="LiveId" clId="{C5F297C1-276A-49E4-A0B5-AF45405E5147}" dt="2025-08-29T19:48:08.737" v="183" actId="20577"/>
        <pc:sldMkLst>
          <pc:docMk/>
          <pc:sldMk cId="2428364637" sldId="262"/>
        </pc:sldMkLst>
        <pc:spChg chg="mod">
          <ac:chgData name="Tom Waters" userId="669facab5f786866" providerId="LiveId" clId="{C5F297C1-276A-49E4-A0B5-AF45405E5147}" dt="2025-08-29T19:42:37.378" v="154" actId="20577"/>
          <ac:spMkLst>
            <pc:docMk/>
            <pc:sldMk cId="2428364637" sldId="262"/>
            <ac:spMk id="2" creationId="{95463F0C-3E01-C332-B9C5-E63FB0ECA606}"/>
          </ac:spMkLst>
        </pc:spChg>
        <pc:spChg chg="mod">
          <ac:chgData name="Tom Waters" userId="669facab5f786866" providerId="LiveId" clId="{C5F297C1-276A-49E4-A0B5-AF45405E5147}" dt="2025-08-29T19:43:06.438" v="166" actId="20577"/>
          <ac:spMkLst>
            <pc:docMk/>
            <pc:sldMk cId="2428364637" sldId="262"/>
            <ac:spMk id="4" creationId="{B2FBE4BE-5623-69BC-72B4-7BF8510CA797}"/>
          </ac:spMkLst>
        </pc:spChg>
        <pc:spChg chg="mod">
          <ac:chgData name="Tom Waters" userId="669facab5f786866" providerId="LiveId" clId="{C5F297C1-276A-49E4-A0B5-AF45405E5147}" dt="2025-08-29T19:47:59.349" v="170" actId="20577"/>
          <ac:spMkLst>
            <pc:docMk/>
            <pc:sldMk cId="2428364637" sldId="262"/>
            <ac:spMk id="11" creationId="{AD454F02-2663-58E1-A406-88342BB06452}"/>
          </ac:spMkLst>
        </pc:spChg>
        <pc:spChg chg="mod">
          <ac:chgData name="Tom Waters" userId="669facab5f786866" providerId="LiveId" clId="{C5F297C1-276A-49E4-A0B5-AF45405E5147}" dt="2025-08-29T19:48:08.737" v="183" actId="20577"/>
          <ac:spMkLst>
            <pc:docMk/>
            <pc:sldMk cId="2428364637" sldId="262"/>
            <ac:spMk id="12" creationId="{501CAF99-22FF-7D62-3B03-B30F50F6334F}"/>
          </ac:spMkLst>
        </pc:spChg>
        <pc:picChg chg="mod modCrop">
          <ac:chgData name="Tom Waters" userId="669facab5f786866" providerId="LiveId" clId="{C5F297C1-276A-49E4-A0B5-AF45405E5147}" dt="2025-08-29T19:42:31.587" v="150" actId="14100"/>
          <ac:picMkLst>
            <pc:docMk/>
            <pc:sldMk cId="2428364637" sldId="262"/>
            <ac:picMk id="10" creationId="{60EBD1A7-308E-1148-9B4C-980D34AEF898}"/>
          </ac:picMkLst>
        </pc:picChg>
        <pc:picChg chg="mod">
          <ac:chgData name="Tom Waters" userId="669facab5f786866" providerId="LiveId" clId="{C5F297C1-276A-49E4-A0B5-AF45405E5147}" dt="2025-08-29T19:47:53.584" v="167" actId="14826"/>
          <ac:picMkLst>
            <pc:docMk/>
            <pc:sldMk cId="2428364637" sldId="262"/>
            <ac:picMk id="13" creationId="{AF7718F1-663C-CAB9-F904-C751DE211FFE}"/>
          </ac:picMkLst>
        </pc:picChg>
      </pc:sldChg>
      <pc:sldChg chg="modSp add mod">
        <pc:chgData name="Tom Waters" userId="669facab5f786866" providerId="LiveId" clId="{C5F297C1-276A-49E4-A0B5-AF45405E5147}" dt="2025-08-29T20:00:29.270" v="267" actId="14100"/>
        <pc:sldMkLst>
          <pc:docMk/>
          <pc:sldMk cId="4079721724" sldId="263"/>
        </pc:sldMkLst>
        <pc:spChg chg="mod">
          <ac:chgData name="Tom Waters" userId="669facab5f786866" providerId="LiveId" clId="{C5F297C1-276A-49E4-A0B5-AF45405E5147}" dt="2025-08-29T19:51:54.687" v="200" actId="20577"/>
          <ac:spMkLst>
            <pc:docMk/>
            <pc:sldMk cId="4079721724" sldId="263"/>
            <ac:spMk id="2" creationId="{DEE57A57-BADA-2FDB-4624-189827F78408}"/>
          </ac:spMkLst>
        </pc:spChg>
        <pc:spChg chg="mod">
          <ac:chgData name="Tom Waters" userId="669facab5f786866" providerId="LiveId" clId="{C5F297C1-276A-49E4-A0B5-AF45405E5147}" dt="2025-08-29T19:53:14.579" v="219" actId="20577"/>
          <ac:spMkLst>
            <pc:docMk/>
            <pc:sldMk cId="4079721724" sldId="263"/>
            <ac:spMk id="4" creationId="{8C20BA13-3D31-662D-B2B9-09023DEA00F4}"/>
          </ac:spMkLst>
        </pc:spChg>
        <pc:spChg chg="mod">
          <ac:chgData name="Tom Waters" userId="669facab5f786866" providerId="LiveId" clId="{C5F297C1-276A-49E4-A0B5-AF45405E5147}" dt="2025-08-29T20:00:29.270" v="267" actId="14100"/>
          <ac:spMkLst>
            <pc:docMk/>
            <pc:sldMk cId="4079721724" sldId="263"/>
            <ac:spMk id="11" creationId="{9C2BA973-B65B-FA07-EDB4-80A8E4A64560}"/>
          </ac:spMkLst>
        </pc:spChg>
        <pc:spChg chg="mod">
          <ac:chgData name="Tom Waters" userId="669facab5f786866" providerId="LiveId" clId="{C5F297C1-276A-49E4-A0B5-AF45405E5147}" dt="2025-08-29T20:00:29.270" v="267" actId="14100"/>
          <ac:spMkLst>
            <pc:docMk/>
            <pc:sldMk cId="4079721724" sldId="263"/>
            <ac:spMk id="12" creationId="{5295523F-2D3D-E86E-FB16-1E3DEC6F3E42}"/>
          </ac:spMkLst>
        </pc:spChg>
        <pc:picChg chg="mod modCrop">
          <ac:chgData name="Tom Waters" userId="669facab5f786866" providerId="LiveId" clId="{C5F297C1-276A-49E4-A0B5-AF45405E5147}" dt="2025-08-29T19:52:51.956" v="208" actId="14100"/>
          <ac:picMkLst>
            <pc:docMk/>
            <pc:sldMk cId="4079721724" sldId="263"/>
            <ac:picMk id="10" creationId="{5E79D4E0-9008-B298-C988-E433862C8BDA}"/>
          </ac:picMkLst>
        </pc:picChg>
        <pc:picChg chg="mod modCrop">
          <ac:chgData name="Tom Waters" userId="669facab5f786866" providerId="LiveId" clId="{C5F297C1-276A-49E4-A0B5-AF45405E5147}" dt="2025-08-29T19:59:56.338" v="266" actId="732"/>
          <ac:picMkLst>
            <pc:docMk/>
            <pc:sldMk cId="4079721724" sldId="263"/>
            <ac:picMk id="13" creationId="{87D912A3-BC61-AB3E-0C77-F41EE6D7B2BD}"/>
          </ac:picMkLst>
        </pc:picChg>
      </pc:sldChg>
      <pc:sldChg chg="modSp add mod">
        <pc:chgData name="Tom Waters" userId="669facab5f786866" providerId="LiveId" clId="{C5F297C1-276A-49E4-A0B5-AF45405E5147}" dt="2025-08-29T20:03:19.389" v="296" actId="14100"/>
        <pc:sldMkLst>
          <pc:docMk/>
          <pc:sldMk cId="4128843728" sldId="264"/>
        </pc:sldMkLst>
        <pc:spChg chg="mod">
          <ac:chgData name="Tom Waters" userId="669facab5f786866" providerId="LiveId" clId="{C5F297C1-276A-49E4-A0B5-AF45405E5147}" dt="2025-08-29T19:58:52.347" v="242" actId="20577"/>
          <ac:spMkLst>
            <pc:docMk/>
            <pc:sldMk cId="4128843728" sldId="264"/>
            <ac:spMk id="2" creationId="{D5C873CC-CB9D-7843-2975-4344BD88CEE3}"/>
          </ac:spMkLst>
        </pc:spChg>
        <pc:spChg chg="mod">
          <ac:chgData name="Tom Waters" userId="669facab5f786866" providerId="LiveId" clId="{C5F297C1-276A-49E4-A0B5-AF45405E5147}" dt="2025-08-29T19:59:15.050" v="254" actId="20577"/>
          <ac:spMkLst>
            <pc:docMk/>
            <pc:sldMk cId="4128843728" sldId="264"/>
            <ac:spMk id="4" creationId="{BE4F2F1A-9CD8-6E82-3CD3-6AC2AB427F44}"/>
          </ac:spMkLst>
        </pc:spChg>
        <pc:spChg chg="mod">
          <ac:chgData name="Tom Waters" userId="669facab5f786866" providerId="LiveId" clId="{C5F297C1-276A-49E4-A0B5-AF45405E5147}" dt="2025-08-29T20:03:19.389" v="296" actId="14100"/>
          <ac:spMkLst>
            <pc:docMk/>
            <pc:sldMk cId="4128843728" sldId="264"/>
            <ac:spMk id="11" creationId="{35B1E958-1C27-A128-559A-692320DF5C94}"/>
          </ac:spMkLst>
        </pc:spChg>
        <pc:spChg chg="mod">
          <ac:chgData name="Tom Waters" userId="669facab5f786866" providerId="LiveId" clId="{C5F297C1-276A-49E4-A0B5-AF45405E5147}" dt="2025-08-29T20:03:19.389" v="296" actId="14100"/>
          <ac:spMkLst>
            <pc:docMk/>
            <pc:sldMk cId="4128843728" sldId="264"/>
            <ac:spMk id="12" creationId="{4DF95181-01D1-9020-8A00-644DAD18F8E2}"/>
          </ac:spMkLst>
        </pc:spChg>
        <pc:picChg chg="mod">
          <ac:chgData name="Tom Waters" userId="669facab5f786866" providerId="LiveId" clId="{C5F297C1-276A-49E4-A0B5-AF45405E5147}" dt="2025-08-29T19:58:42.834" v="233" actId="14100"/>
          <ac:picMkLst>
            <pc:docMk/>
            <pc:sldMk cId="4128843728" sldId="264"/>
            <ac:picMk id="10" creationId="{780B7CD3-8B53-3E47-1A89-0A66DB80DC9B}"/>
          </ac:picMkLst>
        </pc:picChg>
        <pc:picChg chg="mod">
          <ac:chgData name="Tom Waters" userId="669facab5f786866" providerId="LiveId" clId="{C5F297C1-276A-49E4-A0B5-AF45405E5147}" dt="2025-08-29T20:02:29.580" v="268" actId="14826"/>
          <ac:picMkLst>
            <pc:docMk/>
            <pc:sldMk cId="4128843728" sldId="264"/>
            <ac:picMk id="13" creationId="{93F4662D-058C-0BD9-F651-9B0F7DC50F91}"/>
          </ac:picMkLst>
        </pc:picChg>
      </pc:sldChg>
      <pc:sldChg chg="add del">
        <pc:chgData name="Tom Waters" userId="669facab5f786866" providerId="LiveId" clId="{C5F297C1-276A-49E4-A0B5-AF45405E5147}" dt="2025-08-29T20:29:36.798" v="1112" actId="47"/>
        <pc:sldMkLst>
          <pc:docMk/>
          <pc:sldMk cId="2169128687" sldId="265"/>
        </pc:sldMkLst>
      </pc:sldChg>
      <pc:sldChg chg="modSp new mod">
        <pc:chgData name="Tom Waters" userId="669facab5f786866" providerId="LiveId" clId="{C5F297C1-276A-49E4-A0B5-AF45405E5147}" dt="2025-08-29T20:14:45.205" v="748" actId="20577"/>
        <pc:sldMkLst>
          <pc:docMk/>
          <pc:sldMk cId="3551973574" sldId="266"/>
        </pc:sldMkLst>
        <pc:spChg chg="mod">
          <ac:chgData name="Tom Waters" userId="669facab5f786866" providerId="LiveId" clId="{C5F297C1-276A-49E4-A0B5-AF45405E5147}" dt="2025-08-29T20:09:07.701" v="325" actId="122"/>
          <ac:spMkLst>
            <pc:docMk/>
            <pc:sldMk cId="3551973574" sldId="266"/>
            <ac:spMk id="2" creationId="{152B4CB0-20B1-7E2B-F99D-0734D3B47CFD}"/>
          </ac:spMkLst>
        </pc:spChg>
        <pc:spChg chg="mod">
          <ac:chgData name="Tom Waters" userId="669facab5f786866" providerId="LiveId" clId="{C5F297C1-276A-49E4-A0B5-AF45405E5147}" dt="2025-08-29T20:14:45.205" v="748" actId="20577"/>
          <ac:spMkLst>
            <pc:docMk/>
            <pc:sldMk cId="3551973574" sldId="266"/>
            <ac:spMk id="3" creationId="{D09EC523-BFAE-3A56-B1DE-6A687398024D}"/>
          </ac:spMkLst>
        </pc:spChg>
      </pc:sldChg>
      <pc:sldChg chg="addSp delSp modSp add mod">
        <pc:chgData name="Tom Waters" userId="669facab5f786866" providerId="LiveId" clId="{C5F297C1-276A-49E4-A0B5-AF45405E5147}" dt="2025-08-30T21:41:58.563" v="2538" actId="14100"/>
        <pc:sldMkLst>
          <pc:docMk/>
          <pc:sldMk cId="669086307" sldId="267"/>
        </pc:sldMkLst>
        <pc:spChg chg="mod">
          <ac:chgData name="Tom Waters" userId="669facab5f786866" providerId="LiveId" clId="{C5F297C1-276A-49E4-A0B5-AF45405E5147}" dt="2025-08-29T20:19:07.670" v="758" actId="20577"/>
          <ac:spMkLst>
            <pc:docMk/>
            <pc:sldMk cId="669086307" sldId="267"/>
            <ac:spMk id="2" creationId="{6F53443A-6D36-AE43-BD4F-3332B1789DEF}"/>
          </ac:spMkLst>
        </pc:spChg>
        <pc:spChg chg="del mod">
          <ac:chgData name="Tom Waters" userId="669facab5f786866" providerId="LiveId" clId="{C5F297C1-276A-49E4-A0B5-AF45405E5147}" dt="2025-08-29T20:20:31.168" v="808" actId="478"/>
          <ac:spMkLst>
            <pc:docMk/>
            <pc:sldMk cId="669086307" sldId="267"/>
            <ac:spMk id="3" creationId="{CB9E2CBB-3C67-2762-AF86-254B7922B1AE}"/>
          </ac:spMkLst>
        </pc:spChg>
        <pc:spChg chg="add mod">
          <ac:chgData name="Tom Waters" userId="669facab5f786866" providerId="LiveId" clId="{C5F297C1-276A-49E4-A0B5-AF45405E5147}" dt="2025-08-29T20:20:19.728" v="806"/>
          <ac:spMkLst>
            <pc:docMk/>
            <pc:sldMk cId="669086307" sldId="267"/>
            <ac:spMk id="4" creationId="{E2E51D11-B810-6A1F-E53D-EF70C1537C30}"/>
          </ac:spMkLst>
        </pc:spChg>
        <pc:spChg chg="add mod">
          <ac:chgData name="Tom Waters" userId="669facab5f786866" providerId="LiveId" clId="{C5F297C1-276A-49E4-A0B5-AF45405E5147}" dt="2025-08-29T20:20:19.728" v="806"/>
          <ac:spMkLst>
            <pc:docMk/>
            <pc:sldMk cId="669086307" sldId="267"/>
            <ac:spMk id="5" creationId="{4504DE8A-5051-FF60-12C7-18BD1DD9B841}"/>
          </ac:spMkLst>
        </pc:spChg>
        <pc:spChg chg="add del mod">
          <ac:chgData name="Tom Waters" userId="669facab5f786866" providerId="LiveId" clId="{C5F297C1-276A-49E4-A0B5-AF45405E5147}" dt="2025-08-29T20:26:17.148" v="955" actId="478"/>
          <ac:spMkLst>
            <pc:docMk/>
            <pc:sldMk cId="669086307" sldId="267"/>
            <ac:spMk id="8" creationId="{DAD70044-5202-1D86-966E-FFC34B52640D}"/>
          </ac:spMkLst>
        </pc:spChg>
        <pc:spChg chg="add mod">
          <ac:chgData name="Tom Waters" userId="669facab5f786866" providerId="LiveId" clId="{C5F297C1-276A-49E4-A0B5-AF45405E5147}" dt="2025-08-30T21:41:58.563" v="2538" actId="14100"/>
          <ac:spMkLst>
            <pc:docMk/>
            <pc:sldMk cId="669086307" sldId="267"/>
            <ac:spMk id="9" creationId="{B422AF08-2531-B300-3A57-E20CDC762A03}"/>
          </ac:spMkLst>
        </pc:spChg>
        <pc:picChg chg="add mod">
          <ac:chgData name="Tom Waters" userId="669facab5f786866" providerId="LiveId" clId="{C5F297C1-276A-49E4-A0B5-AF45405E5147}" dt="2025-08-29T20:20:15.349" v="805"/>
          <ac:picMkLst>
            <pc:docMk/>
            <pc:sldMk cId="669086307" sldId="267"/>
            <ac:picMk id="6" creationId="{57AD672C-3E75-E9E6-6E57-4F26EBD0A08D}"/>
          </ac:picMkLst>
        </pc:picChg>
      </pc:sldChg>
      <pc:sldChg chg="modSp add mod ord">
        <pc:chgData name="Tom Waters" userId="669facab5f786866" providerId="LiveId" clId="{C5F297C1-276A-49E4-A0B5-AF45405E5147}" dt="2025-08-29T20:38:39.259" v="1183" actId="732"/>
        <pc:sldMkLst>
          <pc:docMk/>
          <pc:sldMk cId="95474118" sldId="268"/>
        </pc:sldMkLst>
        <pc:spChg chg="mod">
          <ac:chgData name="Tom Waters" userId="669facab5f786866" providerId="LiveId" clId="{C5F297C1-276A-49E4-A0B5-AF45405E5147}" dt="2025-08-29T20:35:47.012" v="1127" actId="20577"/>
          <ac:spMkLst>
            <pc:docMk/>
            <pc:sldMk cId="95474118" sldId="268"/>
            <ac:spMk id="2" creationId="{CAD6A4C6-F208-9E3F-BDDC-761EDA6D8D2C}"/>
          </ac:spMkLst>
        </pc:spChg>
        <pc:spChg chg="mod">
          <ac:chgData name="Tom Waters" userId="669facab5f786866" providerId="LiveId" clId="{C5F297C1-276A-49E4-A0B5-AF45405E5147}" dt="2025-08-29T20:36:12.427" v="1140" actId="20577"/>
          <ac:spMkLst>
            <pc:docMk/>
            <pc:sldMk cId="95474118" sldId="268"/>
            <ac:spMk id="4" creationId="{99642844-5469-0484-14D8-385F034C1447}"/>
          </ac:spMkLst>
        </pc:spChg>
        <pc:spChg chg="mod">
          <ac:chgData name="Tom Waters" userId="669facab5f786866" providerId="LiveId" clId="{C5F297C1-276A-49E4-A0B5-AF45405E5147}" dt="2025-08-29T20:37:25.026" v="1153" actId="20577"/>
          <ac:spMkLst>
            <pc:docMk/>
            <pc:sldMk cId="95474118" sldId="268"/>
            <ac:spMk id="11" creationId="{D15C9193-C2E8-0F03-C43F-11ECC2AE1B2A}"/>
          </ac:spMkLst>
        </pc:spChg>
        <pc:spChg chg="mod">
          <ac:chgData name="Tom Waters" userId="669facab5f786866" providerId="LiveId" clId="{C5F297C1-276A-49E4-A0B5-AF45405E5147}" dt="2025-08-29T20:37:36.704" v="1169" actId="20577"/>
          <ac:spMkLst>
            <pc:docMk/>
            <pc:sldMk cId="95474118" sldId="268"/>
            <ac:spMk id="12" creationId="{8E6634A6-0F41-DD56-C083-53BFC378F48D}"/>
          </ac:spMkLst>
        </pc:spChg>
        <pc:picChg chg="mod">
          <ac:chgData name="Tom Waters" userId="669facab5f786866" providerId="LiveId" clId="{C5F297C1-276A-49E4-A0B5-AF45405E5147}" dt="2025-08-29T20:35:36.671" v="1116" actId="14826"/>
          <ac:picMkLst>
            <pc:docMk/>
            <pc:sldMk cId="95474118" sldId="268"/>
            <ac:picMk id="10" creationId="{1EC406B0-5FCB-20F6-5A3E-06EF408E27C8}"/>
          </ac:picMkLst>
        </pc:picChg>
        <pc:picChg chg="mod modCrop">
          <ac:chgData name="Tom Waters" userId="669facab5f786866" providerId="LiveId" clId="{C5F297C1-276A-49E4-A0B5-AF45405E5147}" dt="2025-08-29T20:38:39.259" v="1183" actId="732"/>
          <ac:picMkLst>
            <pc:docMk/>
            <pc:sldMk cId="95474118" sldId="268"/>
            <ac:picMk id="13" creationId="{A133A6DA-28B3-5290-507C-7B94E6F0FAB8}"/>
          </ac:picMkLst>
        </pc:picChg>
      </pc:sldChg>
      <pc:sldChg chg="modSp add mod">
        <pc:chgData name="Tom Waters" userId="669facab5f786866" providerId="LiveId" clId="{C5F297C1-276A-49E4-A0B5-AF45405E5147}" dt="2025-08-29T20:44:09.375" v="1253" actId="20577"/>
        <pc:sldMkLst>
          <pc:docMk/>
          <pc:sldMk cId="3024721578" sldId="269"/>
        </pc:sldMkLst>
        <pc:spChg chg="mod">
          <ac:chgData name="Tom Waters" userId="669facab5f786866" providerId="LiveId" clId="{C5F297C1-276A-49E4-A0B5-AF45405E5147}" dt="2025-08-29T20:41:23.475" v="1194" actId="20577"/>
          <ac:spMkLst>
            <pc:docMk/>
            <pc:sldMk cId="3024721578" sldId="269"/>
            <ac:spMk id="2" creationId="{CD1898FB-2780-9182-29BF-E7D52A418B4A}"/>
          </ac:spMkLst>
        </pc:spChg>
        <pc:spChg chg="mod">
          <ac:chgData name="Tom Waters" userId="669facab5f786866" providerId="LiveId" clId="{C5F297C1-276A-49E4-A0B5-AF45405E5147}" dt="2025-08-29T20:41:47.604" v="1205" actId="20577"/>
          <ac:spMkLst>
            <pc:docMk/>
            <pc:sldMk cId="3024721578" sldId="269"/>
            <ac:spMk id="4" creationId="{EF9DCB1C-FDBA-CC9D-1187-428516E08BED}"/>
          </ac:spMkLst>
        </pc:spChg>
        <pc:spChg chg="mod">
          <ac:chgData name="Tom Waters" userId="669facab5f786866" providerId="LiveId" clId="{C5F297C1-276A-49E4-A0B5-AF45405E5147}" dt="2025-08-29T20:43:31.857" v="1228" actId="20577"/>
          <ac:spMkLst>
            <pc:docMk/>
            <pc:sldMk cId="3024721578" sldId="269"/>
            <ac:spMk id="11" creationId="{735161B2-A3CE-5AB5-48AF-2D27A472BE22}"/>
          </ac:spMkLst>
        </pc:spChg>
        <pc:spChg chg="mod">
          <ac:chgData name="Tom Waters" userId="669facab5f786866" providerId="LiveId" clId="{C5F297C1-276A-49E4-A0B5-AF45405E5147}" dt="2025-08-29T20:44:09.375" v="1253" actId="20577"/>
          <ac:spMkLst>
            <pc:docMk/>
            <pc:sldMk cId="3024721578" sldId="269"/>
            <ac:spMk id="12" creationId="{E28DB2B2-365C-A6FB-DFDB-C17715BDDD26}"/>
          </ac:spMkLst>
        </pc:spChg>
        <pc:picChg chg="mod">
          <ac:chgData name="Tom Waters" userId="669facab5f786866" providerId="LiveId" clId="{C5F297C1-276A-49E4-A0B5-AF45405E5147}" dt="2025-08-29T20:41:12.040" v="1185" actId="14826"/>
          <ac:picMkLst>
            <pc:docMk/>
            <pc:sldMk cId="3024721578" sldId="269"/>
            <ac:picMk id="10" creationId="{1CF5AA97-7EAB-1E6E-41FF-A921E7281FD3}"/>
          </ac:picMkLst>
        </pc:picChg>
        <pc:picChg chg="mod">
          <ac:chgData name="Tom Waters" userId="669facab5f786866" providerId="LiveId" clId="{C5F297C1-276A-49E4-A0B5-AF45405E5147}" dt="2025-08-29T20:43:10.963" v="1206" actId="14826"/>
          <ac:picMkLst>
            <pc:docMk/>
            <pc:sldMk cId="3024721578" sldId="269"/>
            <ac:picMk id="13" creationId="{4F01736A-CEF2-A0B1-FC04-285D73E42F1B}"/>
          </ac:picMkLst>
        </pc:picChg>
      </pc:sldChg>
      <pc:sldChg chg="modSp add mod">
        <pc:chgData name="Tom Waters" userId="669facab5f786866" providerId="LiveId" clId="{C5F297C1-276A-49E4-A0B5-AF45405E5147}" dt="2025-08-29T20:57:33.043" v="1377" actId="14100"/>
        <pc:sldMkLst>
          <pc:docMk/>
          <pc:sldMk cId="554799637" sldId="270"/>
        </pc:sldMkLst>
        <pc:spChg chg="mod">
          <ac:chgData name="Tom Waters" userId="669facab5f786866" providerId="LiveId" clId="{C5F297C1-276A-49E4-A0B5-AF45405E5147}" dt="2025-08-29T20:50:26.180" v="1268" actId="20577"/>
          <ac:spMkLst>
            <pc:docMk/>
            <pc:sldMk cId="554799637" sldId="270"/>
            <ac:spMk id="2" creationId="{D3D5AC29-32AC-4E6F-F570-E6C00B415433}"/>
          </ac:spMkLst>
        </pc:spChg>
        <pc:spChg chg="mod">
          <ac:chgData name="Tom Waters" userId="669facab5f786866" providerId="LiveId" clId="{C5F297C1-276A-49E4-A0B5-AF45405E5147}" dt="2025-08-29T20:50:36.029" v="1292" actId="20577"/>
          <ac:spMkLst>
            <pc:docMk/>
            <pc:sldMk cId="554799637" sldId="270"/>
            <ac:spMk id="4" creationId="{7BEB095F-AECF-F065-2EDF-C407387F252A}"/>
          </ac:spMkLst>
        </pc:spChg>
        <pc:spChg chg="mod">
          <ac:chgData name="Tom Waters" userId="669facab5f786866" providerId="LiveId" clId="{C5F297C1-276A-49E4-A0B5-AF45405E5147}" dt="2025-08-29T20:57:33.043" v="1377" actId="14100"/>
          <ac:spMkLst>
            <pc:docMk/>
            <pc:sldMk cId="554799637" sldId="270"/>
            <ac:spMk id="11" creationId="{6EE981B4-6101-39AF-E7FB-F509315FBE6B}"/>
          </ac:spMkLst>
        </pc:spChg>
        <pc:spChg chg="mod">
          <ac:chgData name="Tom Waters" userId="669facab5f786866" providerId="LiveId" clId="{C5F297C1-276A-49E4-A0B5-AF45405E5147}" dt="2025-08-29T20:57:33.043" v="1377" actId="14100"/>
          <ac:spMkLst>
            <pc:docMk/>
            <pc:sldMk cId="554799637" sldId="270"/>
            <ac:spMk id="12" creationId="{F10A4C70-02D5-3678-2159-20AE098C050F}"/>
          </ac:spMkLst>
        </pc:spChg>
        <pc:picChg chg="mod">
          <ac:chgData name="Tom Waters" userId="669facab5f786866" providerId="LiveId" clId="{C5F297C1-276A-49E4-A0B5-AF45405E5147}" dt="2025-08-29T20:50:16.588" v="1255" actId="14826"/>
          <ac:picMkLst>
            <pc:docMk/>
            <pc:sldMk cId="554799637" sldId="270"/>
            <ac:picMk id="10" creationId="{28D345AC-275B-8E28-1CC1-4A073455F79F}"/>
          </ac:picMkLst>
        </pc:picChg>
        <pc:picChg chg="mod modCrop">
          <ac:chgData name="Tom Waters" userId="669facab5f786866" providerId="LiveId" clId="{C5F297C1-276A-49E4-A0B5-AF45405E5147}" dt="2025-08-29T20:56:59.025" v="1375" actId="14100"/>
          <ac:picMkLst>
            <pc:docMk/>
            <pc:sldMk cId="554799637" sldId="270"/>
            <ac:picMk id="13" creationId="{55A01E9D-5320-9800-3BFD-CD3E71C5F6C9}"/>
          </ac:picMkLst>
        </pc:picChg>
      </pc:sldChg>
      <pc:sldChg chg="modSp add mod">
        <pc:chgData name="Tom Waters" userId="669facab5f786866" providerId="LiveId" clId="{C5F297C1-276A-49E4-A0B5-AF45405E5147}" dt="2025-08-29T23:37:07.833" v="2496" actId="14826"/>
        <pc:sldMkLst>
          <pc:docMk/>
          <pc:sldMk cId="3364408552" sldId="271"/>
        </pc:sldMkLst>
        <pc:spChg chg="mod">
          <ac:chgData name="Tom Waters" userId="669facab5f786866" providerId="LiveId" clId="{C5F297C1-276A-49E4-A0B5-AF45405E5147}" dt="2025-08-29T21:04:08.357" v="1395" actId="20577"/>
          <ac:spMkLst>
            <pc:docMk/>
            <pc:sldMk cId="3364408552" sldId="271"/>
            <ac:spMk id="2" creationId="{D34B50FC-60EC-DF70-A2EC-EE0F9B9D65E3}"/>
          </ac:spMkLst>
        </pc:spChg>
        <pc:spChg chg="mod">
          <ac:chgData name="Tom Waters" userId="669facab5f786866" providerId="LiveId" clId="{C5F297C1-276A-49E4-A0B5-AF45405E5147}" dt="2025-08-29T21:04:18.140" v="1409" actId="20577"/>
          <ac:spMkLst>
            <pc:docMk/>
            <pc:sldMk cId="3364408552" sldId="271"/>
            <ac:spMk id="4" creationId="{C7001929-ECF1-CC2D-ABB6-2DB5ACD5A615}"/>
          </ac:spMkLst>
        </pc:spChg>
        <pc:spChg chg="mod">
          <ac:chgData name="Tom Waters" userId="669facab5f786866" providerId="LiveId" clId="{C5F297C1-276A-49E4-A0B5-AF45405E5147}" dt="2025-08-29T21:08:26.593" v="1421" actId="20577"/>
          <ac:spMkLst>
            <pc:docMk/>
            <pc:sldMk cId="3364408552" sldId="271"/>
            <ac:spMk id="11" creationId="{76A1286A-23F6-611E-8AE0-38261040ED49}"/>
          </ac:spMkLst>
        </pc:spChg>
        <pc:spChg chg="mod">
          <ac:chgData name="Tom Waters" userId="669facab5f786866" providerId="LiveId" clId="{C5F297C1-276A-49E4-A0B5-AF45405E5147}" dt="2025-08-29T21:08:36.671" v="1433" actId="20577"/>
          <ac:spMkLst>
            <pc:docMk/>
            <pc:sldMk cId="3364408552" sldId="271"/>
            <ac:spMk id="12" creationId="{D1743127-CB74-6BBE-E30C-FD515E4F11E9}"/>
          </ac:spMkLst>
        </pc:spChg>
        <pc:picChg chg="mod">
          <ac:chgData name="Tom Waters" userId="669facab5f786866" providerId="LiveId" clId="{C5F297C1-276A-49E4-A0B5-AF45405E5147}" dt="2025-08-29T21:03:51.698" v="1379" actId="14826"/>
          <ac:picMkLst>
            <pc:docMk/>
            <pc:sldMk cId="3364408552" sldId="271"/>
            <ac:picMk id="10" creationId="{9940F831-25C4-C5D7-A9A6-E4D259BCC280}"/>
          </ac:picMkLst>
        </pc:picChg>
        <pc:picChg chg="mod">
          <ac:chgData name="Tom Waters" userId="669facab5f786866" providerId="LiveId" clId="{C5F297C1-276A-49E4-A0B5-AF45405E5147}" dt="2025-08-29T23:37:07.833" v="2496" actId="14826"/>
          <ac:picMkLst>
            <pc:docMk/>
            <pc:sldMk cId="3364408552" sldId="271"/>
            <ac:picMk id="13" creationId="{89EDD35E-5ECC-9505-4A11-AB4FE170EAFB}"/>
          </ac:picMkLst>
        </pc:picChg>
      </pc:sldChg>
      <pc:sldChg chg="modSp add mod">
        <pc:chgData name="Tom Waters" userId="669facab5f786866" providerId="LiveId" clId="{C5F297C1-276A-49E4-A0B5-AF45405E5147}" dt="2025-08-29T21:16:33.916" v="1485" actId="20577"/>
        <pc:sldMkLst>
          <pc:docMk/>
          <pc:sldMk cId="4076008116" sldId="272"/>
        </pc:sldMkLst>
        <pc:spChg chg="mod">
          <ac:chgData name="Tom Waters" userId="669facab5f786866" providerId="LiveId" clId="{C5F297C1-276A-49E4-A0B5-AF45405E5147}" dt="2025-08-29T21:10:38.509" v="1446" actId="20577"/>
          <ac:spMkLst>
            <pc:docMk/>
            <pc:sldMk cId="4076008116" sldId="272"/>
            <ac:spMk id="2" creationId="{CD646417-515D-3841-C521-9ED19C5A0E08}"/>
          </ac:spMkLst>
        </pc:spChg>
        <pc:spChg chg="mod">
          <ac:chgData name="Tom Waters" userId="669facab5f786866" providerId="LiveId" clId="{C5F297C1-276A-49E4-A0B5-AF45405E5147}" dt="2025-08-29T21:11:02.980" v="1459" actId="20577"/>
          <ac:spMkLst>
            <pc:docMk/>
            <pc:sldMk cId="4076008116" sldId="272"/>
            <ac:spMk id="4" creationId="{BC655C2E-9AFE-0678-4323-EAA1162A8502}"/>
          </ac:spMkLst>
        </pc:spChg>
        <pc:spChg chg="mod">
          <ac:chgData name="Tom Waters" userId="669facab5f786866" providerId="LiveId" clId="{C5F297C1-276A-49E4-A0B5-AF45405E5147}" dt="2025-08-29T21:16:25.505" v="1472" actId="20577"/>
          <ac:spMkLst>
            <pc:docMk/>
            <pc:sldMk cId="4076008116" sldId="272"/>
            <ac:spMk id="11" creationId="{807AC04F-6105-09BF-5D4B-A3A6BCA3F483}"/>
          </ac:spMkLst>
        </pc:spChg>
        <pc:spChg chg="mod">
          <ac:chgData name="Tom Waters" userId="669facab5f786866" providerId="LiveId" clId="{C5F297C1-276A-49E4-A0B5-AF45405E5147}" dt="2025-08-29T21:16:33.916" v="1485" actId="20577"/>
          <ac:spMkLst>
            <pc:docMk/>
            <pc:sldMk cId="4076008116" sldId="272"/>
            <ac:spMk id="12" creationId="{3FDE7771-5791-46FA-C8BB-F54402373648}"/>
          </ac:spMkLst>
        </pc:spChg>
        <pc:picChg chg="mod">
          <ac:chgData name="Tom Waters" userId="669facab5f786866" providerId="LiveId" clId="{C5F297C1-276A-49E4-A0B5-AF45405E5147}" dt="2025-08-29T21:10:26.577" v="1435" actId="14826"/>
          <ac:picMkLst>
            <pc:docMk/>
            <pc:sldMk cId="4076008116" sldId="272"/>
            <ac:picMk id="10" creationId="{63F3D73E-E0C2-0E3D-8A57-E59801C30245}"/>
          </ac:picMkLst>
        </pc:picChg>
        <pc:picChg chg="mod">
          <ac:chgData name="Tom Waters" userId="669facab5f786866" providerId="LiveId" clId="{C5F297C1-276A-49E4-A0B5-AF45405E5147}" dt="2025-08-29T21:16:13.195" v="1460" actId="14826"/>
          <ac:picMkLst>
            <pc:docMk/>
            <pc:sldMk cId="4076008116" sldId="272"/>
            <ac:picMk id="13" creationId="{D545D0D5-8FF7-5343-D5B8-698D4FA63E29}"/>
          </ac:picMkLst>
        </pc:picChg>
      </pc:sldChg>
      <pc:sldChg chg="modSp add mod ord">
        <pc:chgData name="Tom Waters" userId="669facab5f786866" providerId="LiveId" clId="{C5F297C1-276A-49E4-A0B5-AF45405E5147}" dt="2025-08-30T21:42:23.635" v="2554" actId="20577"/>
        <pc:sldMkLst>
          <pc:docMk/>
          <pc:sldMk cId="1007156011" sldId="273"/>
        </pc:sldMkLst>
        <pc:spChg chg="mod">
          <ac:chgData name="Tom Waters" userId="669facab5f786866" providerId="LiveId" clId="{C5F297C1-276A-49E4-A0B5-AF45405E5147}" dt="2025-08-29T21:17:39.184" v="1489" actId="20577"/>
          <ac:spMkLst>
            <pc:docMk/>
            <pc:sldMk cId="1007156011" sldId="273"/>
            <ac:spMk id="2" creationId="{B22301CF-A209-6E29-BFBA-A15A4CADBA56}"/>
          </ac:spMkLst>
        </pc:spChg>
        <pc:spChg chg="mod">
          <ac:chgData name="Tom Waters" userId="669facab5f786866" providerId="LiveId" clId="{C5F297C1-276A-49E4-A0B5-AF45405E5147}" dt="2025-08-30T21:42:23.635" v="2554" actId="20577"/>
          <ac:spMkLst>
            <pc:docMk/>
            <pc:sldMk cId="1007156011" sldId="273"/>
            <ac:spMk id="9" creationId="{B3C2F2A3-5F78-6F82-250E-5D31A6EBA469}"/>
          </ac:spMkLst>
        </pc:spChg>
      </pc:sldChg>
      <pc:sldChg chg="modSp add mod ord">
        <pc:chgData name="Tom Waters" userId="669facab5f786866" providerId="LiveId" clId="{C5F297C1-276A-49E4-A0B5-AF45405E5147}" dt="2025-08-29T21:28:43.007" v="1728" actId="20577"/>
        <pc:sldMkLst>
          <pc:docMk/>
          <pc:sldMk cId="2045488487" sldId="274"/>
        </pc:sldMkLst>
        <pc:spChg chg="mod">
          <ac:chgData name="Tom Waters" userId="669facab5f786866" providerId="LiveId" clId="{C5F297C1-276A-49E4-A0B5-AF45405E5147}" dt="2025-08-29T21:24:54.458" v="1695" actId="20577"/>
          <ac:spMkLst>
            <pc:docMk/>
            <pc:sldMk cId="2045488487" sldId="274"/>
            <ac:spMk id="2" creationId="{FFEDBAD0-6CEA-12B3-C121-8BB076A09E18}"/>
          </ac:spMkLst>
        </pc:spChg>
        <pc:spChg chg="mod">
          <ac:chgData name="Tom Waters" userId="669facab5f786866" providerId="LiveId" clId="{C5F297C1-276A-49E4-A0B5-AF45405E5147}" dt="2025-08-29T21:25:31.016" v="1707" actId="20577"/>
          <ac:spMkLst>
            <pc:docMk/>
            <pc:sldMk cId="2045488487" sldId="274"/>
            <ac:spMk id="4" creationId="{A2B756FB-C0C3-2A8A-5972-C179CA551943}"/>
          </ac:spMkLst>
        </pc:spChg>
        <pc:spChg chg="mod">
          <ac:chgData name="Tom Waters" userId="669facab5f786866" providerId="LiveId" clId="{C5F297C1-276A-49E4-A0B5-AF45405E5147}" dt="2025-08-29T21:28:32.645" v="1714" actId="20577"/>
          <ac:spMkLst>
            <pc:docMk/>
            <pc:sldMk cId="2045488487" sldId="274"/>
            <ac:spMk id="11" creationId="{F109BEB0-13FA-338D-3F0C-1529DFE526BC}"/>
          </ac:spMkLst>
        </pc:spChg>
        <pc:spChg chg="mod">
          <ac:chgData name="Tom Waters" userId="669facab5f786866" providerId="LiveId" clId="{C5F297C1-276A-49E4-A0B5-AF45405E5147}" dt="2025-08-29T21:28:43.007" v="1728" actId="20577"/>
          <ac:spMkLst>
            <pc:docMk/>
            <pc:sldMk cId="2045488487" sldId="274"/>
            <ac:spMk id="12" creationId="{62BEF060-ECFC-1200-C135-73B8E29B5866}"/>
          </ac:spMkLst>
        </pc:spChg>
        <pc:picChg chg="mod">
          <ac:chgData name="Tom Waters" userId="669facab5f786866" providerId="LiveId" clId="{C5F297C1-276A-49E4-A0B5-AF45405E5147}" dt="2025-08-29T21:24:39.961" v="1680" actId="14826"/>
          <ac:picMkLst>
            <pc:docMk/>
            <pc:sldMk cId="2045488487" sldId="274"/>
            <ac:picMk id="10" creationId="{00C23A57-1E0A-FC14-EC34-925F6B7A1BB2}"/>
          </ac:picMkLst>
        </pc:picChg>
        <pc:picChg chg="mod">
          <ac:chgData name="Tom Waters" userId="669facab5f786866" providerId="LiveId" clId="{C5F297C1-276A-49E4-A0B5-AF45405E5147}" dt="2025-08-29T21:28:21.007" v="1708" actId="14826"/>
          <ac:picMkLst>
            <pc:docMk/>
            <pc:sldMk cId="2045488487" sldId="274"/>
            <ac:picMk id="13" creationId="{B500F644-3DF6-4680-C442-653DF41DB15B}"/>
          </ac:picMkLst>
        </pc:picChg>
      </pc:sldChg>
      <pc:sldChg chg="modSp add mod">
        <pc:chgData name="Tom Waters" userId="669facab5f786866" providerId="LiveId" clId="{C5F297C1-276A-49E4-A0B5-AF45405E5147}" dt="2025-08-29T22:16:10.146" v="2495" actId="732"/>
        <pc:sldMkLst>
          <pc:docMk/>
          <pc:sldMk cId="509508420" sldId="275"/>
        </pc:sldMkLst>
        <pc:spChg chg="mod">
          <ac:chgData name="Tom Waters" userId="669facab5f786866" providerId="LiveId" clId="{C5F297C1-276A-49E4-A0B5-AF45405E5147}" dt="2025-08-29T21:31:05.688" v="1748" actId="20577"/>
          <ac:spMkLst>
            <pc:docMk/>
            <pc:sldMk cId="509508420" sldId="275"/>
            <ac:spMk id="2" creationId="{08E87917-2389-EE9E-9CC9-C715AED56C01}"/>
          </ac:spMkLst>
        </pc:spChg>
        <pc:spChg chg="mod">
          <ac:chgData name="Tom Waters" userId="669facab5f786866" providerId="LiveId" clId="{C5F297C1-276A-49E4-A0B5-AF45405E5147}" dt="2025-08-29T21:33:43.791" v="1807" actId="20577"/>
          <ac:spMkLst>
            <pc:docMk/>
            <pc:sldMk cId="509508420" sldId="275"/>
            <ac:spMk id="4" creationId="{1B603C4F-3253-CBE0-0797-23B3E46978FF}"/>
          </ac:spMkLst>
        </pc:spChg>
        <pc:spChg chg="mod">
          <ac:chgData name="Tom Waters" userId="669facab5f786866" providerId="LiveId" clId="{C5F297C1-276A-49E4-A0B5-AF45405E5147}" dt="2025-08-29T21:32:41.870" v="1780" actId="20577"/>
          <ac:spMkLst>
            <pc:docMk/>
            <pc:sldMk cId="509508420" sldId="275"/>
            <ac:spMk id="11" creationId="{38710159-05CB-2E62-D274-C93E44779B7D}"/>
          </ac:spMkLst>
        </pc:spChg>
        <pc:spChg chg="mod">
          <ac:chgData name="Tom Waters" userId="669facab5f786866" providerId="LiveId" clId="{C5F297C1-276A-49E4-A0B5-AF45405E5147}" dt="2025-08-29T21:33:20.965" v="1802" actId="20577"/>
          <ac:spMkLst>
            <pc:docMk/>
            <pc:sldMk cId="509508420" sldId="275"/>
            <ac:spMk id="12" creationId="{62D4D6A3-EA4C-5C0A-D68A-F82402941059}"/>
          </ac:spMkLst>
        </pc:spChg>
        <pc:picChg chg="mod">
          <ac:chgData name="Tom Waters" userId="669facab5f786866" providerId="LiveId" clId="{C5F297C1-276A-49E4-A0B5-AF45405E5147}" dt="2025-08-29T21:30:52.503" v="1731" actId="14826"/>
          <ac:picMkLst>
            <pc:docMk/>
            <pc:sldMk cId="509508420" sldId="275"/>
            <ac:picMk id="10" creationId="{34040C63-02F4-C0F3-0841-C2619880AA2E}"/>
          </ac:picMkLst>
        </pc:picChg>
        <pc:picChg chg="mod modCrop">
          <ac:chgData name="Tom Waters" userId="669facab5f786866" providerId="LiveId" clId="{C5F297C1-276A-49E4-A0B5-AF45405E5147}" dt="2025-08-29T22:16:10.146" v="2495" actId="732"/>
          <ac:picMkLst>
            <pc:docMk/>
            <pc:sldMk cId="509508420" sldId="275"/>
            <ac:picMk id="13" creationId="{0AD6C8D5-4F62-44C1-C8CD-50E05E60D094}"/>
          </ac:picMkLst>
        </pc:picChg>
      </pc:sldChg>
      <pc:sldChg chg="modSp add mod">
        <pc:chgData name="Tom Waters" userId="669facab5f786866" providerId="LiveId" clId="{C5F297C1-276A-49E4-A0B5-AF45405E5147}" dt="2025-08-29T22:13:25.774" v="2487" actId="14826"/>
        <pc:sldMkLst>
          <pc:docMk/>
          <pc:sldMk cId="2513642088" sldId="276"/>
        </pc:sldMkLst>
        <pc:spChg chg="mod">
          <ac:chgData name="Tom Waters" userId="669facab5f786866" providerId="LiveId" clId="{C5F297C1-276A-49E4-A0B5-AF45405E5147}" dt="2025-08-29T21:36:45.972" v="1831" actId="20577"/>
          <ac:spMkLst>
            <pc:docMk/>
            <pc:sldMk cId="2513642088" sldId="276"/>
            <ac:spMk id="2" creationId="{F0231F00-660E-4574-5144-DFFBC96E4EAE}"/>
          </ac:spMkLst>
        </pc:spChg>
        <pc:spChg chg="mod">
          <ac:chgData name="Tom Waters" userId="669facab5f786866" providerId="LiveId" clId="{C5F297C1-276A-49E4-A0B5-AF45405E5147}" dt="2025-08-29T21:37:19.981" v="1865" actId="20577"/>
          <ac:spMkLst>
            <pc:docMk/>
            <pc:sldMk cId="2513642088" sldId="276"/>
            <ac:spMk id="4" creationId="{A57F7E68-764A-A545-5F0F-1F53CEBA2E97}"/>
          </ac:spMkLst>
        </pc:spChg>
        <pc:spChg chg="mod">
          <ac:chgData name="Tom Waters" userId="669facab5f786866" providerId="LiveId" clId="{C5F297C1-276A-49E4-A0B5-AF45405E5147}" dt="2025-08-29T21:38:55.617" v="1873" actId="20577"/>
          <ac:spMkLst>
            <pc:docMk/>
            <pc:sldMk cId="2513642088" sldId="276"/>
            <ac:spMk id="11" creationId="{82CE2CA5-8828-A99B-562F-49F86FB8EA1B}"/>
          </ac:spMkLst>
        </pc:spChg>
        <pc:spChg chg="mod">
          <ac:chgData name="Tom Waters" userId="669facab5f786866" providerId="LiveId" clId="{C5F297C1-276A-49E4-A0B5-AF45405E5147}" dt="2025-08-29T21:39:07.904" v="1890" actId="20577"/>
          <ac:spMkLst>
            <pc:docMk/>
            <pc:sldMk cId="2513642088" sldId="276"/>
            <ac:spMk id="12" creationId="{81AFF528-0CC0-D7F2-99FE-97C2034F04A4}"/>
          </ac:spMkLst>
        </pc:spChg>
        <pc:picChg chg="mod">
          <ac:chgData name="Tom Waters" userId="669facab5f786866" providerId="LiveId" clId="{C5F297C1-276A-49E4-A0B5-AF45405E5147}" dt="2025-08-29T22:13:25.774" v="2487" actId="14826"/>
          <ac:picMkLst>
            <pc:docMk/>
            <pc:sldMk cId="2513642088" sldId="276"/>
            <ac:picMk id="10" creationId="{71B7394A-135C-B87E-84C5-1743A4124941}"/>
          </ac:picMkLst>
        </pc:picChg>
        <pc:picChg chg="mod">
          <ac:chgData name="Tom Waters" userId="669facab5f786866" providerId="LiveId" clId="{C5F297C1-276A-49E4-A0B5-AF45405E5147}" dt="2025-08-29T21:38:48.431" v="1866" actId="14826"/>
          <ac:picMkLst>
            <pc:docMk/>
            <pc:sldMk cId="2513642088" sldId="276"/>
            <ac:picMk id="13" creationId="{366F2A62-86FA-BD09-F663-1C7D49A7D208}"/>
          </ac:picMkLst>
        </pc:picChg>
      </pc:sldChg>
      <pc:sldChg chg="modSp add mod">
        <pc:chgData name="Tom Waters" userId="669facab5f786866" providerId="LiveId" clId="{C5F297C1-276A-49E4-A0B5-AF45405E5147}" dt="2025-08-29T21:46:12.967" v="1967" actId="20577"/>
        <pc:sldMkLst>
          <pc:docMk/>
          <pc:sldMk cId="2515794289" sldId="277"/>
        </pc:sldMkLst>
        <pc:spChg chg="mod">
          <ac:chgData name="Tom Waters" userId="669facab5f786866" providerId="LiveId" clId="{C5F297C1-276A-49E4-A0B5-AF45405E5147}" dt="2025-08-29T21:42:39.562" v="1919" actId="20577"/>
          <ac:spMkLst>
            <pc:docMk/>
            <pc:sldMk cId="2515794289" sldId="277"/>
            <ac:spMk id="2" creationId="{54C21780-F4A2-6740-60EE-1BD0D47D4F4C}"/>
          </ac:spMkLst>
        </pc:spChg>
        <pc:spChg chg="mod">
          <ac:chgData name="Tom Waters" userId="669facab5f786866" providerId="LiveId" clId="{C5F297C1-276A-49E4-A0B5-AF45405E5147}" dt="2025-08-29T21:42:47.442" v="1932" actId="20577"/>
          <ac:spMkLst>
            <pc:docMk/>
            <pc:sldMk cId="2515794289" sldId="277"/>
            <ac:spMk id="4" creationId="{4141A5C4-2F06-67BA-D487-AE5E09167BF5}"/>
          </ac:spMkLst>
        </pc:spChg>
        <pc:spChg chg="mod">
          <ac:chgData name="Tom Waters" userId="669facab5f786866" providerId="LiveId" clId="{C5F297C1-276A-49E4-A0B5-AF45405E5147}" dt="2025-08-29T21:45:51.258" v="1949" actId="20577"/>
          <ac:spMkLst>
            <pc:docMk/>
            <pc:sldMk cId="2515794289" sldId="277"/>
            <ac:spMk id="11" creationId="{702DDDCD-5798-4ED3-1C5D-D37DAA82518D}"/>
          </ac:spMkLst>
        </pc:spChg>
        <pc:spChg chg="mod">
          <ac:chgData name="Tom Waters" userId="669facab5f786866" providerId="LiveId" clId="{C5F297C1-276A-49E4-A0B5-AF45405E5147}" dt="2025-08-29T21:46:12.967" v="1967" actId="20577"/>
          <ac:spMkLst>
            <pc:docMk/>
            <pc:sldMk cId="2515794289" sldId="277"/>
            <ac:spMk id="12" creationId="{92382967-A3EE-3F6A-A290-30BE73814CAA}"/>
          </ac:spMkLst>
        </pc:spChg>
        <pc:picChg chg="mod modCrop">
          <ac:chgData name="Tom Waters" userId="669facab5f786866" providerId="LiveId" clId="{C5F297C1-276A-49E4-A0B5-AF45405E5147}" dt="2025-08-29T21:42:30.830" v="1907" actId="1076"/>
          <ac:picMkLst>
            <pc:docMk/>
            <pc:sldMk cId="2515794289" sldId="277"/>
            <ac:picMk id="10" creationId="{529F8D6C-9307-C625-DC5D-C9C9A589CC2E}"/>
          </ac:picMkLst>
        </pc:picChg>
        <pc:picChg chg="mod">
          <ac:chgData name="Tom Waters" userId="669facab5f786866" providerId="LiveId" clId="{C5F297C1-276A-49E4-A0B5-AF45405E5147}" dt="2025-08-29T21:45:42.229" v="1936" actId="14100"/>
          <ac:picMkLst>
            <pc:docMk/>
            <pc:sldMk cId="2515794289" sldId="277"/>
            <ac:picMk id="13" creationId="{1BBB45CD-A8BA-D42B-96C3-DC5ECDF9E0C7}"/>
          </ac:picMkLst>
        </pc:picChg>
      </pc:sldChg>
      <pc:sldChg chg="addSp delSp modSp add mod ord">
        <pc:chgData name="Tom Waters" userId="669facab5f786866" providerId="LiveId" clId="{C5F297C1-276A-49E4-A0B5-AF45405E5147}" dt="2025-08-30T21:47:12.888" v="2569" actId="20577"/>
        <pc:sldMkLst>
          <pc:docMk/>
          <pc:sldMk cId="4217710535" sldId="278"/>
        </pc:sldMkLst>
        <pc:spChg chg="mod">
          <ac:chgData name="Tom Waters" userId="669facab5f786866" providerId="LiveId" clId="{C5F297C1-276A-49E4-A0B5-AF45405E5147}" dt="2025-08-29T22:08:19.597" v="2486" actId="14100"/>
          <ac:spMkLst>
            <pc:docMk/>
            <pc:sldMk cId="4217710535" sldId="278"/>
            <ac:spMk id="2" creationId="{B1BDF533-5C01-8EC4-3E00-E4D31E8053CB}"/>
          </ac:spMkLst>
        </pc:spChg>
        <pc:spChg chg="del mod">
          <ac:chgData name="Tom Waters" userId="669facab5f786866" providerId="LiveId" clId="{C5F297C1-276A-49E4-A0B5-AF45405E5147}" dt="2025-08-29T21:47:28.508" v="1987" actId="478"/>
          <ac:spMkLst>
            <pc:docMk/>
            <pc:sldMk cId="4217710535" sldId="278"/>
            <ac:spMk id="9" creationId="{8C7E0C57-4B1C-B1DC-4903-EB67A2E835BE}"/>
          </ac:spMkLst>
        </pc:spChg>
        <pc:graphicFrameChg chg="add mod modGraphic">
          <ac:chgData name="Tom Waters" userId="669facab5f786866" providerId="LiveId" clId="{C5F297C1-276A-49E4-A0B5-AF45405E5147}" dt="2025-08-30T21:47:12.888" v="2569" actId="20577"/>
          <ac:graphicFrameMkLst>
            <pc:docMk/>
            <pc:sldMk cId="4217710535" sldId="278"/>
            <ac:graphicFrameMk id="3" creationId="{E22A72FA-2A67-2F4C-8CF6-EB3ABB4FA602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2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42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7089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92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21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62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09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96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7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5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1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2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9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4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90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50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6E8306F-3E28-4CFB-8B28-290D198CD31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D5C70-2702-4A25-BAB9-D087E911D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93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6CEC8-A8C4-4FB3-7080-B7A38A3171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dirty="0"/>
              <a:t>Three Types of MDBs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7DF8E-B984-5C01-0252-F2A1E0853C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en-US" dirty="0"/>
              <a:t>Tom Waters</a:t>
            </a:r>
          </a:p>
          <a:p>
            <a:pPr algn="ctr"/>
            <a:r>
              <a:rPr lang="en-US" dirty="0"/>
              <a:t>DIS Membership meeting</a:t>
            </a:r>
          </a:p>
          <a:p>
            <a:pPr algn="ctr"/>
            <a:r>
              <a:rPr lang="en-US" dirty="0"/>
              <a:t>September 6, 2025</a:t>
            </a:r>
          </a:p>
        </p:txBody>
      </p:sp>
    </p:spTree>
    <p:extLst>
      <p:ext uri="{BB962C8B-B14F-4D97-AF65-F5344CB8AC3E}">
        <p14:creationId xmlns:p14="http://schemas.microsoft.com/office/powerpoint/2010/main" val="3440267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B4CB0-20B1-7E2B-F99D-0734D3B47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Additional Type I MDBs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EC523-BFAE-3A56-B1DE-6A6873980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Iris </a:t>
            </a:r>
            <a:r>
              <a:rPr lang="en-US" i="1" dirty="0" err="1"/>
              <a:t>lutescens</a:t>
            </a:r>
            <a:r>
              <a:rPr lang="en-US" i="1" dirty="0"/>
              <a:t> </a:t>
            </a:r>
            <a:r>
              <a:rPr lang="en-US" dirty="0"/>
              <a:t>(most DB irises prior to the 1950s): similar in size and proportion to modern type I MDBs or small SDBs, but limited color range</a:t>
            </a:r>
          </a:p>
          <a:p>
            <a:r>
              <a:rPr lang="en-US" dirty="0"/>
              <a:t>Tetraploid MTB x </a:t>
            </a:r>
            <a:r>
              <a:rPr lang="en-US" i="1" dirty="0"/>
              <a:t>I. pumila </a:t>
            </a:r>
            <a:r>
              <a:rPr lang="en-US" dirty="0"/>
              <a:t>(Ben Hager): since SDBs come from </a:t>
            </a:r>
            <a:br>
              <a:rPr lang="en-US" dirty="0"/>
            </a:br>
            <a:r>
              <a:rPr lang="en-US" dirty="0"/>
              <a:t>TB X </a:t>
            </a:r>
            <a:r>
              <a:rPr lang="en-US" i="1" dirty="0"/>
              <a:t>I. pumila,</a:t>
            </a:r>
            <a:r>
              <a:rPr lang="en-US" dirty="0"/>
              <a:t> using MTBs instead of TBs should result in consistently smaller (MDB size) plants</a:t>
            </a:r>
          </a:p>
          <a:p>
            <a:r>
              <a:rPr lang="en-US" i="1" dirty="0"/>
              <a:t>I. </a:t>
            </a:r>
            <a:r>
              <a:rPr lang="en-US" i="1" dirty="0" err="1"/>
              <a:t>reichenbachii</a:t>
            </a:r>
            <a:r>
              <a:rPr lang="en-US" i="1" dirty="0"/>
              <a:t> </a:t>
            </a:r>
            <a:r>
              <a:rPr lang="en-US" dirty="0"/>
              <a:t>X </a:t>
            </a:r>
            <a:r>
              <a:rPr lang="en-US" i="1" dirty="0"/>
              <a:t>I. pumila</a:t>
            </a:r>
            <a:r>
              <a:rPr lang="en-US" dirty="0"/>
              <a:t>: smallest of all!</a:t>
            </a:r>
          </a:p>
        </p:txBody>
      </p:sp>
    </p:spTree>
    <p:extLst>
      <p:ext uri="{BB962C8B-B14F-4D97-AF65-F5344CB8AC3E}">
        <p14:creationId xmlns:p14="http://schemas.microsoft.com/office/powerpoint/2010/main" val="3551973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64613-2BE4-7905-CCB5-B522BB981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443A-6D36-AE43-BD4F-3332B1789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Type II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422AF08-2531-B300-3A57-E20CDC762A03}"/>
              </a:ext>
            </a:extLst>
          </p:cNvPr>
          <p:cNvSpPr txBox="1">
            <a:spLocks/>
          </p:cNvSpPr>
          <p:nvPr/>
        </p:nvSpPr>
        <p:spPr>
          <a:xfrm>
            <a:off x="1255712" y="2205318"/>
            <a:ext cx="9829630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Typical Parentage: SDB X </a:t>
            </a:r>
            <a:r>
              <a:rPr lang="en-US" i="1" dirty="0"/>
              <a:t>I. pumila</a:t>
            </a:r>
          </a:p>
          <a:p>
            <a:pPr lvl="1"/>
            <a:r>
              <a:rPr lang="en-US" dirty="0"/>
              <a:t>(SDB parent may also be a type I MDB) </a:t>
            </a:r>
          </a:p>
          <a:p>
            <a:r>
              <a:rPr lang="en-US" dirty="0"/>
              <a:t>Most popular type of MDB through the 1960s and 1970s</a:t>
            </a:r>
          </a:p>
          <a:p>
            <a:r>
              <a:rPr lang="en-US" dirty="0"/>
              <a:t>No </a:t>
            </a:r>
            <a:r>
              <a:rPr lang="en-US" dirty="0" err="1"/>
              <a:t>plicatas</a:t>
            </a:r>
            <a:r>
              <a:rPr lang="en-US" dirty="0"/>
              <a:t>, pinks, or oranges</a:t>
            </a:r>
          </a:p>
          <a:p>
            <a:r>
              <a:rPr lang="en-US" dirty="0"/>
              <a:t>Require some winter cold ( ~ zone 7)</a:t>
            </a:r>
          </a:p>
          <a:p>
            <a:r>
              <a:rPr lang="en-US" dirty="0"/>
              <a:t>Chromosome configuration </a:t>
            </a:r>
            <a:r>
              <a:rPr lang="en-US" i="1" dirty="0"/>
              <a:t>PPPT</a:t>
            </a:r>
            <a:r>
              <a:rPr lang="en-US" dirty="0"/>
              <a:t> (3/4 </a:t>
            </a:r>
            <a:r>
              <a:rPr lang="en-US" i="1" dirty="0"/>
              <a:t>pumila,</a:t>
            </a:r>
            <a:r>
              <a:rPr lang="en-US" dirty="0"/>
              <a:t> 1/4 TB; 36 chromosomes)</a:t>
            </a:r>
          </a:p>
          <a:p>
            <a:r>
              <a:rPr lang="en-US" dirty="0"/>
              <a:t>Limited fertility</a:t>
            </a:r>
          </a:p>
          <a:p>
            <a:r>
              <a:rPr lang="en-US" dirty="0"/>
              <a:t>Early bloom</a:t>
            </a:r>
          </a:p>
          <a:p>
            <a:r>
              <a:rPr lang="en-US" dirty="0"/>
              <a:t>Most 5 to 6 inches in height, seldom grow out of class</a:t>
            </a:r>
          </a:p>
        </p:txBody>
      </p:sp>
    </p:spTree>
    <p:extLst>
      <p:ext uri="{BB962C8B-B14F-4D97-AF65-F5344CB8AC3E}">
        <p14:creationId xmlns:p14="http://schemas.microsoft.com/office/powerpoint/2010/main" val="669086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81885-1CE7-F133-C2DC-CC1946F2B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6A4C6-F208-9E3F-BDDC-761EDA6D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4800587"/>
            <a:ext cx="4017633" cy="566738"/>
          </a:xfrm>
        </p:spPr>
        <p:txBody>
          <a:bodyPr/>
          <a:lstStyle/>
          <a:p>
            <a:pPr algn="ctr"/>
            <a:r>
              <a:rPr lang="en-US" dirty="0"/>
              <a:t>Alpine Lake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42844-5469-0484-14D8-385F034C1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4017633" cy="49371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(</a:t>
            </a:r>
            <a:r>
              <a:rPr lang="en-US" sz="2000" dirty="0" err="1"/>
              <a:t>Willott</a:t>
            </a:r>
            <a:r>
              <a:rPr lang="en-US" sz="2000" dirty="0"/>
              <a:t>, 1981)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C406B0-5FCB-20F6-5A3E-06EF408E2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r="13380"/>
          <a:stretch/>
        </p:blipFill>
        <p:spPr>
          <a:xfrm>
            <a:off x="1005840" y="571502"/>
            <a:ext cx="4464937" cy="42290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15C9193-C2E8-0F03-C43F-11ECC2AE1B2A}"/>
              </a:ext>
            </a:extLst>
          </p:cNvPr>
          <p:cNvSpPr txBox="1">
            <a:spLocks/>
          </p:cNvSpPr>
          <p:nvPr/>
        </p:nvSpPr>
        <p:spPr>
          <a:xfrm>
            <a:off x="6572109" y="4800587"/>
            <a:ext cx="4464937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April Ballet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6634A6-0F41-DD56-C083-53BFC378F48D}"/>
              </a:ext>
            </a:extLst>
          </p:cNvPr>
          <p:cNvSpPr txBox="1">
            <a:spLocks/>
          </p:cNvSpPr>
          <p:nvPr/>
        </p:nvSpPr>
        <p:spPr>
          <a:xfrm>
            <a:off x="6572109" y="5367325"/>
            <a:ext cx="4464937" cy="49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 dirty="0"/>
              <a:t>(Palmer, 1973)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33A6DA-28B3-5290-507C-7B94E6F0F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084" b="-1621"/>
          <a:stretch>
            <a:fillRect/>
          </a:stretch>
        </p:blipFill>
        <p:spPr>
          <a:xfrm>
            <a:off x="6035040" y="571501"/>
            <a:ext cx="530352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4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D6499-758C-A0FC-A25D-510511D53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898FB-2780-9182-29BF-E7D52A418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4800587"/>
            <a:ext cx="4017633" cy="566738"/>
          </a:xfrm>
        </p:spPr>
        <p:txBody>
          <a:bodyPr/>
          <a:lstStyle/>
          <a:p>
            <a:pPr algn="ctr"/>
            <a:r>
              <a:rPr lang="en-US" dirty="0"/>
              <a:t>Bee Wings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DCB1C-FDBA-CC9D-1187-428516E08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4017633" cy="49371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(Brown, 1960)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AA97-7EAB-1E6E-41FF-A921E7281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6" r="14636"/>
          <a:stretch/>
        </p:blipFill>
        <p:spPr>
          <a:xfrm>
            <a:off x="1005840" y="571502"/>
            <a:ext cx="4464937" cy="42290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35161B2-A3CE-5AB5-48AF-2D27A472BE22}"/>
              </a:ext>
            </a:extLst>
          </p:cNvPr>
          <p:cNvSpPr txBox="1">
            <a:spLocks/>
          </p:cNvSpPr>
          <p:nvPr/>
        </p:nvSpPr>
        <p:spPr>
          <a:xfrm>
            <a:off x="6572109" y="4800587"/>
            <a:ext cx="4464937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Blue Beret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28DB2B2-365C-A6FB-DFDB-C17715BDDD26}"/>
              </a:ext>
            </a:extLst>
          </p:cNvPr>
          <p:cNvSpPr txBox="1">
            <a:spLocks/>
          </p:cNvSpPr>
          <p:nvPr/>
        </p:nvSpPr>
        <p:spPr>
          <a:xfrm>
            <a:off x="6572109" y="5367325"/>
            <a:ext cx="4464937" cy="49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 dirty="0"/>
              <a:t>(Roberts, 1967)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01736A-CEF2-A0B1-FC04-285D73E42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" r="8721"/>
          <a:stretch/>
        </p:blipFill>
        <p:spPr>
          <a:xfrm>
            <a:off x="6035040" y="571501"/>
            <a:ext cx="530352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21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62C3A-54BB-05F2-2CE4-0B6D0BD49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5AC29-32AC-4E6F-F570-E6C00B41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4800587"/>
            <a:ext cx="4017633" cy="566738"/>
          </a:xfrm>
        </p:spPr>
        <p:txBody>
          <a:bodyPr/>
          <a:lstStyle/>
          <a:p>
            <a:pPr algn="ctr"/>
            <a:r>
              <a:rPr lang="en-US" dirty="0"/>
              <a:t>Crown of Snow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B095F-AECF-F065-2EDF-C407387F2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4017633" cy="49371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(</a:t>
            </a:r>
            <a:r>
              <a:rPr lang="en-US" sz="2000" dirty="0" err="1"/>
              <a:t>Willott</a:t>
            </a:r>
            <a:r>
              <a:rPr lang="en-US" sz="2000" dirty="0"/>
              <a:t>, 2001)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D345AC-275B-8E28-1CC1-4A073455F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" r="2228"/>
          <a:stretch/>
        </p:blipFill>
        <p:spPr>
          <a:xfrm>
            <a:off x="1005840" y="571502"/>
            <a:ext cx="4464937" cy="42290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EE981B4-6101-39AF-E7FB-F509315FBE6B}"/>
              </a:ext>
            </a:extLst>
          </p:cNvPr>
          <p:cNvSpPr txBox="1">
            <a:spLocks/>
          </p:cNvSpPr>
          <p:nvPr/>
        </p:nvSpPr>
        <p:spPr>
          <a:xfrm>
            <a:off x="7019413" y="4800587"/>
            <a:ext cx="3728303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Flirty Eyes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10A4C70-02D5-3678-2159-20AE098C050F}"/>
              </a:ext>
            </a:extLst>
          </p:cNvPr>
          <p:cNvSpPr txBox="1">
            <a:spLocks/>
          </p:cNvSpPr>
          <p:nvPr/>
        </p:nvSpPr>
        <p:spPr>
          <a:xfrm>
            <a:off x="7019413" y="5367325"/>
            <a:ext cx="3728303" cy="49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 dirty="0"/>
              <a:t>(Roberts, 1973)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A01E9D-5320-9800-3BFD-CD3E71C5F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" b="271"/>
          <a:stretch>
            <a:fillRect/>
          </a:stretch>
        </p:blipFill>
        <p:spPr>
          <a:xfrm>
            <a:off x="7061981" y="608305"/>
            <a:ext cx="3685735" cy="41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99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3A708-200D-8027-74B5-2C8EA6B92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50FC-60EC-DF70-A2EC-EE0F9B9D6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4800587"/>
            <a:ext cx="4017633" cy="566738"/>
          </a:xfrm>
        </p:spPr>
        <p:txBody>
          <a:bodyPr/>
          <a:lstStyle/>
          <a:p>
            <a:pPr algn="ctr"/>
            <a:r>
              <a:rPr lang="en-US" dirty="0"/>
              <a:t>Orchid Flair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01929-ECF1-CC2D-ABB6-2DB5ACD5A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4017633" cy="49371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(Mahood, 1961)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40F831-25C4-C5D7-A9A6-E4D259BCC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" b="4357"/>
          <a:stretch/>
        </p:blipFill>
        <p:spPr>
          <a:xfrm>
            <a:off x="1005840" y="571502"/>
            <a:ext cx="4464937" cy="42290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A1286A-23F6-611E-8AE0-38261040ED49}"/>
              </a:ext>
            </a:extLst>
          </p:cNvPr>
          <p:cNvSpPr txBox="1">
            <a:spLocks/>
          </p:cNvSpPr>
          <p:nvPr/>
        </p:nvSpPr>
        <p:spPr>
          <a:xfrm>
            <a:off x="7019413" y="4800587"/>
            <a:ext cx="3728303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Small Token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1743127-CB74-6BBE-E30C-FD515E4F11E9}"/>
              </a:ext>
            </a:extLst>
          </p:cNvPr>
          <p:cNvSpPr txBox="1">
            <a:spLocks/>
          </p:cNvSpPr>
          <p:nvPr/>
        </p:nvSpPr>
        <p:spPr>
          <a:xfrm>
            <a:off x="7019413" y="5367325"/>
            <a:ext cx="3728303" cy="49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 dirty="0"/>
              <a:t>(Miller, 2014)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EDD35E-5ECC-9505-4A11-AB4FE170E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r="4545"/>
          <a:stretch/>
        </p:blipFill>
        <p:spPr>
          <a:xfrm>
            <a:off x="7061981" y="608305"/>
            <a:ext cx="3685735" cy="41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08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EEBDF-C7A7-583D-392F-C6F3C90C1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46417-515D-3841-C521-9ED19C5A0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4800587"/>
            <a:ext cx="4017633" cy="566738"/>
          </a:xfrm>
        </p:spPr>
        <p:txBody>
          <a:bodyPr/>
          <a:lstStyle/>
          <a:p>
            <a:pPr algn="ctr"/>
            <a:r>
              <a:rPr lang="en-US" dirty="0"/>
              <a:t>Snowy River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55C2E-9AFE-0678-4323-EAA1162A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4017633" cy="49371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(</a:t>
            </a:r>
            <a:r>
              <a:rPr lang="en-US" sz="2000" dirty="0" err="1"/>
              <a:t>Willott</a:t>
            </a:r>
            <a:r>
              <a:rPr lang="en-US" sz="2000" dirty="0"/>
              <a:t>, 1985)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F3D73E-E0C2-0E3D-8A57-E59801C30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r="10428"/>
          <a:stretch/>
        </p:blipFill>
        <p:spPr>
          <a:xfrm>
            <a:off x="1005840" y="571502"/>
            <a:ext cx="4464937" cy="42290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07AC04F-6105-09BF-5D4B-A3A6BCA3F483}"/>
              </a:ext>
            </a:extLst>
          </p:cNvPr>
          <p:cNvSpPr txBox="1">
            <a:spLocks/>
          </p:cNvSpPr>
          <p:nvPr/>
        </p:nvSpPr>
        <p:spPr>
          <a:xfrm>
            <a:off x="7019413" y="4800587"/>
            <a:ext cx="3728303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Zipper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FDE7771-5791-46FA-C8BB-F54402373648}"/>
              </a:ext>
            </a:extLst>
          </p:cNvPr>
          <p:cNvSpPr txBox="1">
            <a:spLocks/>
          </p:cNvSpPr>
          <p:nvPr/>
        </p:nvSpPr>
        <p:spPr>
          <a:xfrm>
            <a:off x="7019413" y="5367325"/>
            <a:ext cx="3728303" cy="49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 dirty="0"/>
              <a:t>(Sindt, 1979)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45D0D5-8FF7-5343-D5B8-698D4FA63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5" r="17045"/>
          <a:stretch/>
        </p:blipFill>
        <p:spPr>
          <a:xfrm>
            <a:off x="7061981" y="608305"/>
            <a:ext cx="3685735" cy="41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08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3FB84-6F77-3EDE-2A34-72A60F6A5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301CF-A209-6E29-BFBA-A15A4CADB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Type III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C2F2A3-5F78-6F82-250E-5D31A6EBA469}"/>
              </a:ext>
            </a:extLst>
          </p:cNvPr>
          <p:cNvSpPr txBox="1">
            <a:spLocks/>
          </p:cNvSpPr>
          <p:nvPr/>
        </p:nvSpPr>
        <p:spPr>
          <a:xfrm>
            <a:off x="1255712" y="22053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Typical Parentage: </a:t>
            </a:r>
            <a:r>
              <a:rPr lang="en-US" i="1" dirty="0"/>
              <a:t>I. pumila</a:t>
            </a:r>
            <a:r>
              <a:rPr lang="en-US" dirty="0"/>
              <a:t> X </a:t>
            </a:r>
            <a:r>
              <a:rPr lang="en-US" i="1" dirty="0"/>
              <a:t>I. pumila</a:t>
            </a:r>
          </a:p>
          <a:p>
            <a:r>
              <a:rPr lang="en-US" dirty="0"/>
              <a:t>Relatively few in number</a:t>
            </a:r>
          </a:p>
          <a:p>
            <a:r>
              <a:rPr lang="en-US" dirty="0"/>
              <a:t>White, yellow, purple, and blue, usually with contrasting spot</a:t>
            </a:r>
          </a:p>
          <a:p>
            <a:r>
              <a:rPr lang="en-US" dirty="0"/>
              <a:t>Require winter cold ( ~ zone 6)</a:t>
            </a:r>
          </a:p>
          <a:p>
            <a:r>
              <a:rPr lang="en-US" dirty="0"/>
              <a:t>Chromosome configuration </a:t>
            </a:r>
            <a:r>
              <a:rPr lang="en-US" i="1" dirty="0"/>
              <a:t>PPPP</a:t>
            </a:r>
            <a:r>
              <a:rPr lang="en-US" dirty="0"/>
              <a:t> (pure </a:t>
            </a:r>
            <a:r>
              <a:rPr lang="en-US" i="1" dirty="0"/>
              <a:t>pumila; </a:t>
            </a:r>
            <a:r>
              <a:rPr lang="en-US" dirty="0"/>
              <a:t>32 chromosomes)</a:t>
            </a:r>
          </a:p>
          <a:p>
            <a:r>
              <a:rPr lang="en-US" dirty="0"/>
              <a:t>Fully fertile</a:t>
            </a:r>
          </a:p>
          <a:p>
            <a:r>
              <a:rPr lang="en-US" dirty="0"/>
              <a:t>Very early bloom, before any other bearded irises</a:t>
            </a:r>
          </a:p>
          <a:p>
            <a:r>
              <a:rPr lang="en-US" dirty="0"/>
              <a:t>Most 3 to 5 inches in height, never grow out of class</a:t>
            </a:r>
          </a:p>
        </p:txBody>
      </p:sp>
    </p:spTree>
    <p:extLst>
      <p:ext uri="{BB962C8B-B14F-4D97-AF65-F5344CB8AC3E}">
        <p14:creationId xmlns:p14="http://schemas.microsoft.com/office/powerpoint/2010/main" val="1007156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084A4-23F1-58E8-4AE6-A4DE6503D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DBAD0-6CEA-12B3-C121-8BB076A09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4800587"/>
            <a:ext cx="4017633" cy="566738"/>
          </a:xfrm>
        </p:spPr>
        <p:txBody>
          <a:bodyPr/>
          <a:lstStyle/>
          <a:p>
            <a:pPr algn="ctr"/>
            <a:r>
              <a:rPr lang="en-US" dirty="0"/>
              <a:t>Bee Early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756FB-C0C3-2A8A-5972-C179CA551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4017633" cy="49371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(Miller, 1989)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C23A57-1E0A-FC14-EC34-925F6B7A1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b="8087"/>
          <a:stretch/>
        </p:blipFill>
        <p:spPr>
          <a:xfrm>
            <a:off x="1005840" y="571502"/>
            <a:ext cx="4464937" cy="42290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109BEB0-13FA-338D-3F0C-1529DFE526BC}"/>
              </a:ext>
            </a:extLst>
          </p:cNvPr>
          <p:cNvSpPr txBox="1">
            <a:spLocks/>
          </p:cNvSpPr>
          <p:nvPr/>
        </p:nvSpPr>
        <p:spPr>
          <a:xfrm>
            <a:off x="7019413" y="4800587"/>
            <a:ext cx="3728303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Hobbit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2BEF060-ECFC-1200-C135-73B8E29B5866}"/>
              </a:ext>
            </a:extLst>
          </p:cNvPr>
          <p:cNvSpPr txBox="1">
            <a:spLocks/>
          </p:cNvSpPr>
          <p:nvPr/>
        </p:nvSpPr>
        <p:spPr>
          <a:xfrm>
            <a:off x="7019413" y="5367325"/>
            <a:ext cx="3728303" cy="49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 dirty="0"/>
              <a:t>(Miller, 2004)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00F644-3DF6-4680-C442-653DF41DB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r="12816"/>
          <a:stretch/>
        </p:blipFill>
        <p:spPr>
          <a:xfrm>
            <a:off x="7061981" y="608305"/>
            <a:ext cx="3685735" cy="41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88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FDB6F-61A6-AA81-8848-9C31F4C5B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87917-2389-EE9E-9CC9-C715AED56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4800587"/>
            <a:ext cx="4017633" cy="566738"/>
          </a:xfrm>
        </p:spPr>
        <p:txBody>
          <a:bodyPr/>
          <a:lstStyle/>
          <a:p>
            <a:pPr algn="ctr"/>
            <a:r>
              <a:rPr lang="en-US" dirty="0"/>
              <a:t>Keystone Oracle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03C4F-3253-CBE0-0797-23B3E4697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4017633" cy="49371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(Jesberger, 2011) SPEC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040C63-02F4-C0F3-0841-C2619880A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8" b="7298"/>
          <a:stretch/>
        </p:blipFill>
        <p:spPr>
          <a:xfrm>
            <a:off x="1005840" y="571502"/>
            <a:ext cx="4464937" cy="42290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8710159-05CB-2E62-D274-C93E44779B7D}"/>
              </a:ext>
            </a:extLst>
          </p:cNvPr>
          <p:cNvSpPr txBox="1">
            <a:spLocks/>
          </p:cNvSpPr>
          <p:nvPr/>
        </p:nvSpPr>
        <p:spPr>
          <a:xfrm>
            <a:off x="7019413" y="4800587"/>
            <a:ext cx="3728303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Lesser Goldfinch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2D4D6A3-EA4C-5C0A-D68A-F82402941059}"/>
              </a:ext>
            </a:extLst>
          </p:cNvPr>
          <p:cNvSpPr txBox="1">
            <a:spLocks/>
          </p:cNvSpPr>
          <p:nvPr/>
        </p:nvSpPr>
        <p:spPr>
          <a:xfrm>
            <a:off x="7019413" y="5367325"/>
            <a:ext cx="3728303" cy="49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 dirty="0"/>
              <a:t>(Baumunk, 2003) SPEC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D6C8D5-4F62-44C1-C8CD-50E05E60D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2" t="1278" r="18299" b="-1278"/>
          <a:stretch>
            <a:fillRect/>
          </a:stretch>
        </p:blipFill>
        <p:spPr>
          <a:xfrm rot="5400000">
            <a:off x="6766560" y="507796"/>
            <a:ext cx="4114800" cy="431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08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72C3-9CD8-33A5-AC3E-CA3F17E8A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Type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AADA3-F51A-346A-78D7-A17670B93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702192"/>
            <a:ext cx="9799150" cy="4546208"/>
          </a:xfrm>
        </p:spPr>
        <p:txBody>
          <a:bodyPr>
            <a:normAutofit/>
          </a:bodyPr>
          <a:lstStyle/>
          <a:p>
            <a:r>
              <a:rPr lang="en-US" dirty="0"/>
              <a:t>Typical Parentage: SDB X SDB</a:t>
            </a:r>
          </a:p>
          <a:p>
            <a:pPr lvl="1"/>
            <a:r>
              <a:rPr lang="en-US" dirty="0"/>
              <a:t>(one or both parents may also be a type I MDB)</a:t>
            </a:r>
          </a:p>
          <a:p>
            <a:r>
              <a:rPr lang="en-US" dirty="0"/>
              <a:t>Short selections from SDB breeding</a:t>
            </a:r>
          </a:p>
          <a:p>
            <a:r>
              <a:rPr lang="en-US" dirty="0"/>
              <a:t>About 90% of recent MDBs</a:t>
            </a:r>
          </a:p>
          <a:p>
            <a:r>
              <a:rPr lang="en-US" dirty="0"/>
              <a:t>Full range of color and pattern found in SDBs</a:t>
            </a:r>
          </a:p>
          <a:p>
            <a:r>
              <a:rPr lang="en-US" dirty="0"/>
              <a:t>Easily grown even in mild-winter climates ( ~ zone 8)</a:t>
            </a:r>
          </a:p>
          <a:p>
            <a:r>
              <a:rPr lang="en-US" dirty="0"/>
              <a:t>Chromosome configuration </a:t>
            </a:r>
            <a:r>
              <a:rPr lang="en-US" i="1" dirty="0"/>
              <a:t>PPTT</a:t>
            </a:r>
            <a:r>
              <a:rPr lang="en-US" dirty="0"/>
              <a:t> (half </a:t>
            </a:r>
            <a:r>
              <a:rPr lang="en-US" i="1" dirty="0"/>
              <a:t>pumila,</a:t>
            </a:r>
            <a:r>
              <a:rPr lang="en-US" dirty="0"/>
              <a:t> half TB; 40 chromosomes)</a:t>
            </a:r>
          </a:p>
          <a:p>
            <a:r>
              <a:rPr lang="en-US" dirty="0"/>
              <a:t>Fully  fertile</a:t>
            </a:r>
          </a:p>
          <a:p>
            <a:r>
              <a:rPr lang="en-US" dirty="0"/>
              <a:t>Tend to bloom later than other MDBs, often in SDB season</a:t>
            </a:r>
          </a:p>
          <a:p>
            <a:r>
              <a:rPr lang="en-US" dirty="0"/>
              <a:t>Often near the maximum height limit, can grow out of class</a:t>
            </a:r>
          </a:p>
        </p:txBody>
      </p:sp>
    </p:spTree>
    <p:extLst>
      <p:ext uri="{BB962C8B-B14F-4D97-AF65-F5344CB8AC3E}">
        <p14:creationId xmlns:p14="http://schemas.microsoft.com/office/powerpoint/2010/main" val="2216711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94AD1-9FDB-CE86-E9DA-29D4BB5DE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31F00-660E-4574-5144-DFFBC96E4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4800587"/>
            <a:ext cx="4017633" cy="566738"/>
          </a:xfrm>
        </p:spPr>
        <p:txBody>
          <a:bodyPr/>
          <a:lstStyle/>
          <a:p>
            <a:pPr algn="ctr"/>
            <a:r>
              <a:rPr lang="en-US" dirty="0"/>
              <a:t>Little Drummer Boy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F7E68-764A-A545-5F0F-1F53CEBA2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4017633" cy="49371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(</a:t>
            </a:r>
            <a:r>
              <a:rPr lang="en-US" sz="2000" dirty="0" err="1"/>
              <a:t>Willott</a:t>
            </a:r>
            <a:r>
              <a:rPr lang="en-US" sz="2000" dirty="0"/>
              <a:t>, 1997)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B7394A-135C-B87E-84C5-1743A4124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r="5453"/>
          <a:stretch/>
        </p:blipFill>
        <p:spPr>
          <a:xfrm>
            <a:off x="1005840" y="571502"/>
            <a:ext cx="4464937" cy="42290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2CE2CA5-8828-A99B-562F-49F86FB8EA1B}"/>
              </a:ext>
            </a:extLst>
          </p:cNvPr>
          <p:cNvSpPr txBox="1">
            <a:spLocks/>
          </p:cNvSpPr>
          <p:nvPr/>
        </p:nvSpPr>
        <p:spPr>
          <a:xfrm>
            <a:off x="7019413" y="4800587"/>
            <a:ext cx="3728303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Peepers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FF528-0CC0-D7F2-99FE-97C2034F04A4}"/>
              </a:ext>
            </a:extLst>
          </p:cNvPr>
          <p:cNvSpPr txBox="1">
            <a:spLocks/>
          </p:cNvSpPr>
          <p:nvPr/>
        </p:nvSpPr>
        <p:spPr>
          <a:xfrm>
            <a:off x="7019413" y="5367325"/>
            <a:ext cx="3728303" cy="49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 dirty="0"/>
              <a:t>(Miller, 1991)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6F2A62-86FA-BD09-F663-1C7D49A7D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b="7598"/>
          <a:stretch/>
        </p:blipFill>
        <p:spPr>
          <a:xfrm rot="5400000">
            <a:off x="6807793" y="862493"/>
            <a:ext cx="4194112" cy="368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42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E9A3F-3561-3A04-268D-D7CE38F08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21780-F4A2-6740-60EE-1BD0D47D4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4800587"/>
            <a:ext cx="4017633" cy="566738"/>
          </a:xfrm>
        </p:spPr>
        <p:txBody>
          <a:bodyPr/>
          <a:lstStyle/>
          <a:p>
            <a:pPr algn="ctr"/>
            <a:r>
              <a:rPr lang="en-US" dirty="0"/>
              <a:t>Royal Wonder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1A5C4-2F06-67BA-D487-AE5E09167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4017633" cy="49371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(Coleman, 2013)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9F8D6C-9307-C625-DC5D-C9C9A589C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49" b="12422"/>
          <a:stretch>
            <a:fillRect/>
          </a:stretch>
        </p:blipFill>
        <p:spPr>
          <a:xfrm>
            <a:off x="931303" y="320027"/>
            <a:ext cx="4464937" cy="448056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02DDDCD-5798-4ED3-1C5D-D37DAA82518D}"/>
              </a:ext>
            </a:extLst>
          </p:cNvPr>
          <p:cNvSpPr txBox="1">
            <a:spLocks/>
          </p:cNvSpPr>
          <p:nvPr/>
        </p:nvSpPr>
        <p:spPr>
          <a:xfrm>
            <a:off x="7019413" y="4800587"/>
            <a:ext cx="3728303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Wild Whispers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382967-A3EE-3F6A-A290-30BE73814CAA}"/>
              </a:ext>
            </a:extLst>
          </p:cNvPr>
          <p:cNvSpPr txBox="1">
            <a:spLocks/>
          </p:cNvSpPr>
          <p:nvPr/>
        </p:nvSpPr>
        <p:spPr>
          <a:xfrm>
            <a:off x="7019413" y="5367325"/>
            <a:ext cx="3728303" cy="49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 dirty="0"/>
              <a:t>(Coleman, 2012) SPEC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B45CD-A8BA-D42B-96C3-DC5ECDF9E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6" b="4816"/>
          <a:stretch/>
        </p:blipFill>
        <p:spPr>
          <a:xfrm>
            <a:off x="6249802" y="624495"/>
            <a:ext cx="4752104" cy="417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94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39CDC-442E-4ECC-5DD1-9DB21F1EB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DF533-5C01-8EC4-3E00-E4D31E80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748720" cy="1400530"/>
          </a:xfrm>
        </p:spPr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2A72FA-2A67-2F4C-8CF6-EB3ABB4FA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494415"/>
              </p:ext>
            </p:extLst>
          </p:nvPr>
        </p:nvGraphicFramePr>
        <p:xfrm>
          <a:off x="942534" y="1535592"/>
          <a:ext cx="10213144" cy="461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3286">
                  <a:extLst>
                    <a:ext uri="{9D8B030D-6E8A-4147-A177-3AD203B41FA5}">
                      <a16:colId xmlns:a16="http://schemas.microsoft.com/office/drawing/2014/main" val="3777253737"/>
                    </a:ext>
                  </a:extLst>
                </a:gridCol>
                <a:gridCol w="2553286">
                  <a:extLst>
                    <a:ext uri="{9D8B030D-6E8A-4147-A177-3AD203B41FA5}">
                      <a16:colId xmlns:a16="http://schemas.microsoft.com/office/drawing/2014/main" val="448736822"/>
                    </a:ext>
                  </a:extLst>
                </a:gridCol>
                <a:gridCol w="2553286">
                  <a:extLst>
                    <a:ext uri="{9D8B030D-6E8A-4147-A177-3AD203B41FA5}">
                      <a16:colId xmlns:a16="http://schemas.microsoft.com/office/drawing/2014/main" val="2083085205"/>
                    </a:ext>
                  </a:extLst>
                </a:gridCol>
                <a:gridCol w="2553286">
                  <a:extLst>
                    <a:ext uri="{9D8B030D-6E8A-4147-A177-3AD203B41FA5}">
                      <a16:colId xmlns:a16="http://schemas.microsoft.com/office/drawing/2014/main" val="1147398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III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795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Typical parentage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SDB X SDB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SDB X </a:t>
                      </a:r>
                      <a:r>
                        <a:rPr lang="en-US" i="1" dirty="0"/>
                        <a:t>I. pumila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I. pumila </a:t>
                      </a:r>
                      <a:r>
                        <a:rPr lang="en-US" dirty="0"/>
                        <a:t>X </a:t>
                      </a:r>
                      <a:r>
                        <a:rPr lang="en-US" i="1" dirty="0"/>
                        <a:t>I. pumila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129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Winter cold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Zones 5-8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Zones 4-7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Zones 3-6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152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6-8”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5-6”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3-5”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375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Early to 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Early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Very early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246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Colors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TB colors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orange or pink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White, yellow, blue, purple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711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Patterns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TB patterns + spot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Selfs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bitones</a:t>
                      </a:r>
                      <a:r>
                        <a:rPr lang="en-US" dirty="0"/>
                        <a:t>, spot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079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2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Caparne</a:t>
                      </a:r>
                      <a:r>
                        <a:rPr lang="en-US" dirty="0"/>
                        <a:t>-Welch winners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303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Chromosome 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PPTT (40)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PPPT (36)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PPPP (32)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030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Fertility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Fertile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Limited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Fertile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488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710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66DD-B834-4354-57C2-4D5A30F60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4800587"/>
            <a:ext cx="4017633" cy="566738"/>
          </a:xfrm>
        </p:spPr>
        <p:txBody>
          <a:bodyPr/>
          <a:lstStyle/>
          <a:p>
            <a:pPr algn="ctr"/>
            <a:r>
              <a:rPr lang="en-US" dirty="0"/>
              <a:t>African Wine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2B3186-00B9-BB16-C0DE-A2C221CF2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4017633" cy="49371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(Kasperek, 1999)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FF29AC-B98C-FDB5-FCEC-B840FAEF7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6" y="571500"/>
            <a:ext cx="4017633" cy="422908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75E014-E485-5268-AB3F-2E4D57EDBE09}"/>
              </a:ext>
            </a:extLst>
          </p:cNvPr>
          <p:cNvSpPr txBox="1">
            <a:spLocks/>
          </p:cNvSpPr>
          <p:nvPr/>
        </p:nvSpPr>
        <p:spPr>
          <a:xfrm>
            <a:off x="7019413" y="4800587"/>
            <a:ext cx="4017633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Alas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9B24D87-1724-AF18-FCD7-F240D44F791F}"/>
              </a:ext>
            </a:extLst>
          </p:cNvPr>
          <p:cNvSpPr txBox="1">
            <a:spLocks/>
          </p:cNvSpPr>
          <p:nvPr/>
        </p:nvSpPr>
        <p:spPr>
          <a:xfrm>
            <a:off x="7019413" y="5367325"/>
            <a:ext cx="4017633" cy="49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 dirty="0"/>
              <a:t>(Johnson, 2014)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EF2EEF-59DC-F3EF-A935-1B23D0720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7" r="-10085"/>
          <a:stretch>
            <a:fillRect/>
          </a:stretch>
        </p:blipFill>
        <p:spPr>
          <a:xfrm>
            <a:off x="6467909" y="571501"/>
            <a:ext cx="5120640" cy="42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80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7F6E9-3DDC-8BA1-69BB-768C396B1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6BF34-DEE3-10DF-C08C-F7F575A31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4800587"/>
            <a:ext cx="4017633" cy="566738"/>
          </a:xfrm>
        </p:spPr>
        <p:txBody>
          <a:bodyPr/>
          <a:lstStyle/>
          <a:p>
            <a:pPr algn="ctr"/>
            <a:r>
              <a:rPr lang="en-US" dirty="0"/>
              <a:t>Be Brief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6B8C7-E45D-4D7D-1BD4-6BF534335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4017633" cy="49371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(Black, 2008)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5E7ADA-5B52-4B54-2583-64B08707B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170" y="579356"/>
            <a:ext cx="4755922" cy="422123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AFC2707-6067-8197-4221-9E87076C9306}"/>
              </a:ext>
            </a:extLst>
          </p:cNvPr>
          <p:cNvSpPr txBox="1">
            <a:spLocks/>
          </p:cNvSpPr>
          <p:nvPr/>
        </p:nvSpPr>
        <p:spPr>
          <a:xfrm>
            <a:off x="7019413" y="4800587"/>
            <a:ext cx="4017633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Beetlejuice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B4B61C-D960-68EF-6245-32D23EBE05EE}"/>
              </a:ext>
            </a:extLst>
          </p:cNvPr>
          <p:cNvSpPr txBox="1">
            <a:spLocks/>
          </p:cNvSpPr>
          <p:nvPr/>
        </p:nvSpPr>
        <p:spPr>
          <a:xfrm>
            <a:off x="7019413" y="5367325"/>
            <a:ext cx="4017633" cy="49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 dirty="0"/>
              <a:t>(Black, 2013)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666B79-4F40-0E4D-82B0-55AE47EE7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0" r="9640"/>
          <a:stretch/>
        </p:blipFill>
        <p:spPr>
          <a:xfrm>
            <a:off x="6467909" y="571501"/>
            <a:ext cx="5120640" cy="42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55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34648-6059-9A1E-4522-D3DA0393C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88060-8F53-CF74-729C-BE9EA6E0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4800587"/>
            <a:ext cx="4017633" cy="566738"/>
          </a:xfrm>
        </p:spPr>
        <p:txBody>
          <a:bodyPr/>
          <a:lstStyle/>
          <a:p>
            <a:pPr algn="ctr"/>
            <a:r>
              <a:rPr lang="en-US" dirty="0"/>
              <a:t>Ditto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54BB9-574E-8FA5-3D0B-9DC955BE6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4017633" cy="49371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(Hager, 1982)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A25208-E479-0E6E-5B9D-37F798A81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561" y="579356"/>
            <a:ext cx="4701140" cy="422123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BD632CA-4148-75FD-293B-2574CBFACE1A}"/>
              </a:ext>
            </a:extLst>
          </p:cNvPr>
          <p:cNvSpPr txBox="1">
            <a:spLocks/>
          </p:cNvSpPr>
          <p:nvPr/>
        </p:nvSpPr>
        <p:spPr>
          <a:xfrm>
            <a:off x="7019413" y="4800587"/>
            <a:ext cx="4017633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Dollop of Cream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08E23E4-3485-716E-6A6B-ECC2DFFFECD6}"/>
              </a:ext>
            </a:extLst>
          </p:cNvPr>
          <p:cNvSpPr txBox="1">
            <a:spLocks/>
          </p:cNvSpPr>
          <p:nvPr/>
        </p:nvSpPr>
        <p:spPr>
          <a:xfrm>
            <a:off x="7019413" y="5367325"/>
            <a:ext cx="4017633" cy="49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 dirty="0"/>
              <a:t>(Black, 2006)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8C5A2E-39B4-E86D-5AAF-D5116C8A7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" b="1157"/>
          <a:stretch/>
        </p:blipFill>
        <p:spPr>
          <a:xfrm>
            <a:off x="6467909" y="571501"/>
            <a:ext cx="5120640" cy="42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72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040A2-F7E7-17B9-6954-2BAC3C7DB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E2128-A1ED-CE8D-9B98-CD6DF40AE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4800587"/>
            <a:ext cx="4017633" cy="566738"/>
          </a:xfrm>
        </p:spPr>
        <p:txBody>
          <a:bodyPr/>
          <a:lstStyle/>
          <a:p>
            <a:pPr algn="ctr"/>
            <a:r>
              <a:rPr lang="en-US" dirty="0"/>
              <a:t>Fairy Firefly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9CE57-CFEC-41C6-6589-1FA8D7977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4017633" cy="49371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(Aitken, 2015)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F5565D-AA65-8F5A-2DFE-362F807FF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515" y="579356"/>
            <a:ext cx="4221232" cy="422123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B28E4E3-81FD-6B3B-1591-5CBC1E3A54F3}"/>
              </a:ext>
            </a:extLst>
          </p:cNvPr>
          <p:cNvSpPr txBox="1">
            <a:spLocks/>
          </p:cNvSpPr>
          <p:nvPr/>
        </p:nvSpPr>
        <p:spPr>
          <a:xfrm>
            <a:off x="7019413" y="4800587"/>
            <a:ext cx="4017633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Gecko Echo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5BF023-B23D-1CA7-EDD2-8EA8A4959ED5}"/>
              </a:ext>
            </a:extLst>
          </p:cNvPr>
          <p:cNvSpPr txBox="1">
            <a:spLocks/>
          </p:cNvSpPr>
          <p:nvPr/>
        </p:nvSpPr>
        <p:spPr>
          <a:xfrm>
            <a:off x="7019413" y="5367325"/>
            <a:ext cx="4017633" cy="49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 dirty="0"/>
              <a:t>(Kasperek, 2007)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D22763-239F-EA60-068D-1F2B91729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7477"/>
          <a:stretch>
            <a:fillRect/>
          </a:stretch>
        </p:blipFill>
        <p:spPr>
          <a:xfrm>
            <a:off x="6467909" y="571501"/>
            <a:ext cx="4663440" cy="42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80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CAD65-C953-6241-FF8C-DF141644F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63F0C-3E01-C332-B9C5-E63FB0EC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4800587"/>
            <a:ext cx="4017633" cy="566738"/>
          </a:xfrm>
        </p:spPr>
        <p:txBody>
          <a:bodyPr/>
          <a:lstStyle/>
          <a:p>
            <a:pPr algn="ctr"/>
            <a:r>
              <a:rPr lang="en-US" dirty="0"/>
              <a:t>Icon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FBE4BE-5623-69BC-72B4-7BF8510CA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4017633" cy="49371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(Keppel, 2008)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EBD1A7-308E-1148-9B4C-980D34AEF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t="12434" r="12544" b="1081"/>
          <a:stretch>
            <a:fillRect/>
          </a:stretch>
        </p:blipFill>
        <p:spPr>
          <a:xfrm>
            <a:off x="649225" y="571501"/>
            <a:ext cx="5020055" cy="41833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D454F02-2663-58E1-A406-88342BB06452}"/>
              </a:ext>
            </a:extLst>
          </p:cNvPr>
          <p:cNvSpPr txBox="1">
            <a:spLocks/>
          </p:cNvSpPr>
          <p:nvPr/>
        </p:nvSpPr>
        <p:spPr>
          <a:xfrm>
            <a:off x="7019413" y="4800587"/>
            <a:ext cx="4017633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Kay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01CAF99-22FF-7D62-3B03-B30F50F6334F}"/>
              </a:ext>
            </a:extLst>
          </p:cNvPr>
          <p:cNvSpPr txBox="1">
            <a:spLocks/>
          </p:cNvSpPr>
          <p:nvPr/>
        </p:nvSpPr>
        <p:spPr>
          <a:xfrm>
            <a:off x="7019413" y="5367325"/>
            <a:ext cx="4017633" cy="49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 dirty="0"/>
              <a:t>(Johnson, 2017)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7718F1-663C-CAB9-F904-C751DE211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6" b="7226"/>
          <a:stretch/>
        </p:blipFill>
        <p:spPr>
          <a:xfrm>
            <a:off x="6467909" y="571501"/>
            <a:ext cx="4663440" cy="42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64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72B1A-47E6-D3F3-62EF-3F79F8259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57A57-BADA-2FDB-4624-189827F7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4800587"/>
            <a:ext cx="4017633" cy="566738"/>
          </a:xfrm>
        </p:spPr>
        <p:txBody>
          <a:bodyPr/>
          <a:lstStyle/>
          <a:p>
            <a:pPr algn="ctr"/>
            <a:r>
              <a:rPr lang="en-US" dirty="0"/>
              <a:t>Pearly Whites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0BA13-3D31-662D-B2B9-09023DEA0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4017633" cy="49371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(Black, 2014)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79D4E0-9008-B298-C988-E433862C8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7" b="-3141"/>
          <a:stretch>
            <a:fillRect/>
          </a:stretch>
        </p:blipFill>
        <p:spPr>
          <a:xfrm>
            <a:off x="1005840" y="571501"/>
            <a:ext cx="4663440" cy="441710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C2BA973-B65B-FA07-EDB4-80A8E4A64560}"/>
              </a:ext>
            </a:extLst>
          </p:cNvPr>
          <p:cNvSpPr txBox="1">
            <a:spLocks/>
          </p:cNvSpPr>
          <p:nvPr/>
        </p:nvSpPr>
        <p:spPr>
          <a:xfrm>
            <a:off x="6675121" y="4800587"/>
            <a:ext cx="4361926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Ribbit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295523F-2D3D-E86E-FB16-1E3DEC6F3E42}"/>
              </a:ext>
            </a:extLst>
          </p:cNvPr>
          <p:cNvSpPr txBox="1">
            <a:spLocks/>
          </p:cNvSpPr>
          <p:nvPr/>
        </p:nvSpPr>
        <p:spPr>
          <a:xfrm>
            <a:off x="6675121" y="5367325"/>
            <a:ext cx="4361926" cy="49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 dirty="0"/>
              <a:t>(Johnson, 2020)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D912A3-BC61-AB3E-0C77-F41EE6D7B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r="14622"/>
          <a:stretch>
            <a:fillRect/>
          </a:stretch>
        </p:blipFill>
        <p:spPr>
          <a:xfrm>
            <a:off x="6675120" y="571501"/>
            <a:ext cx="4389120" cy="42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21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3A074-5D50-1509-6121-38F037EA7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873CC-CB9D-7843-2975-4344BD88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4800587"/>
            <a:ext cx="4017633" cy="566738"/>
          </a:xfrm>
        </p:spPr>
        <p:txBody>
          <a:bodyPr/>
          <a:lstStyle/>
          <a:p>
            <a:pPr algn="ctr"/>
            <a:r>
              <a:rPr lang="en-US" dirty="0"/>
              <a:t>Short Nip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4F2F1A-9CD8-6E82-3CD3-6AC2AB427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4017633" cy="49371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(Walker, 2021)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0B7CD3-8B53-3E47-1A89-0A66DB80D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r="10385"/>
          <a:stretch/>
        </p:blipFill>
        <p:spPr>
          <a:xfrm>
            <a:off x="1005840" y="571502"/>
            <a:ext cx="4464937" cy="42290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5B1E958-1C27-A128-559A-692320DF5C94}"/>
              </a:ext>
            </a:extLst>
          </p:cNvPr>
          <p:cNvSpPr txBox="1">
            <a:spLocks/>
          </p:cNvSpPr>
          <p:nvPr/>
        </p:nvSpPr>
        <p:spPr>
          <a:xfrm>
            <a:off x="6572109" y="4800587"/>
            <a:ext cx="4464937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Spot of Tea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DF95181-01D1-9020-8A00-644DAD18F8E2}"/>
              </a:ext>
            </a:extLst>
          </p:cNvPr>
          <p:cNvSpPr txBox="1">
            <a:spLocks/>
          </p:cNvSpPr>
          <p:nvPr/>
        </p:nvSpPr>
        <p:spPr>
          <a:xfrm>
            <a:off x="6572109" y="5367325"/>
            <a:ext cx="4464937" cy="49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 dirty="0"/>
              <a:t>(Black, 1989)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F4662D-058C-0BD9-F651-9B0F7DC50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" b="5715"/>
          <a:stretch/>
        </p:blipFill>
        <p:spPr>
          <a:xfrm>
            <a:off x="6467909" y="571501"/>
            <a:ext cx="4663440" cy="42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437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1565</TotalTime>
  <Words>655</Words>
  <Application>Microsoft Office PowerPoint</Application>
  <PresentationFormat>Widescreen</PresentationFormat>
  <Paragraphs>146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Century Gothic</vt:lpstr>
      <vt:lpstr>Wingdings 3</vt:lpstr>
      <vt:lpstr>Ion</vt:lpstr>
      <vt:lpstr>Three Types of MDBs</vt:lpstr>
      <vt:lpstr>Type I</vt:lpstr>
      <vt:lpstr>African Wine </vt:lpstr>
      <vt:lpstr>Be Brief</vt:lpstr>
      <vt:lpstr>Ditto</vt:lpstr>
      <vt:lpstr>Fairy Firefly</vt:lpstr>
      <vt:lpstr>Icon</vt:lpstr>
      <vt:lpstr>Pearly Whites</vt:lpstr>
      <vt:lpstr>Short Nip</vt:lpstr>
      <vt:lpstr>Additional Type I MDBs</vt:lpstr>
      <vt:lpstr>Type II</vt:lpstr>
      <vt:lpstr>Alpine Lake</vt:lpstr>
      <vt:lpstr>Bee Wings</vt:lpstr>
      <vt:lpstr>Crown of Snow</vt:lpstr>
      <vt:lpstr>Orchid Flair</vt:lpstr>
      <vt:lpstr>Snowy River</vt:lpstr>
      <vt:lpstr>Type III</vt:lpstr>
      <vt:lpstr>Bee Early</vt:lpstr>
      <vt:lpstr>Keystone Oracle</vt:lpstr>
      <vt:lpstr>Little Drummer Boy</vt:lpstr>
      <vt:lpstr>Royal Wonder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Waters</dc:creator>
  <cp:lastModifiedBy>Tom Waters</cp:lastModifiedBy>
  <cp:revision>1</cp:revision>
  <dcterms:created xsi:type="dcterms:W3CDTF">2025-08-29T18:20:26Z</dcterms:created>
  <dcterms:modified xsi:type="dcterms:W3CDTF">2025-08-30T21:47:28Z</dcterms:modified>
</cp:coreProperties>
</file>