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 Waters" userId="669facab5f786866" providerId="LiveId" clId="{15A73F8E-844F-4F63-A515-99F355EB0222}"/>
    <pc:docChg chg="undo custSel addSld modSld">
      <pc:chgData name="Tom Waters" userId="669facab5f786866" providerId="LiveId" clId="{15A73F8E-844F-4F63-A515-99F355EB0222}" dt="2025-09-06T14:29:35.204" v="1532" actId="255"/>
      <pc:docMkLst>
        <pc:docMk/>
      </pc:docMkLst>
      <pc:sldChg chg="modSp mod">
        <pc:chgData name="Tom Waters" userId="669facab5f786866" providerId="LiveId" clId="{15A73F8E-844F-4F63-A515-99F355EB0222}" dt="2025-09-02T20:13:56.798" v="88" actId="20577"/>
        <pc:sldMkLst>
          <pc:docMk/>
          <pc:sldMk cId="1885168858" sldId="256"/>
        </pc:sldMkLst>
        <pc:spChg chg="mod">
          <ac:chgData name="Tom Waters" userId="669facab5f786866" providerId="LiveId" clId="{15A73F8E-844F-4F63-A515-99F355EB0222}" dt="2025-09-02T20:13:56.798" v="88" actId="20577"/>
          <ac:spMkLst>
            <pc:docMk/>
            <pc:sldMk cId="1885168858" sldId="256"/>
            <ac:spMk id="3" creationId="{1A41E0A3-4A09-EFAA-0F2E-20718D6ABE0F}"/>
          </ac:spMkLst>
        </pc:spChg>
      </pc:sldChg>
      <pc:sldChg chg="addSp delSp modSp add mod">
        <pc:chgData name="Tom Waters" userId="669facab5f786866" providerId="LiveId" clId="{15A73F8E-844F-4F63-A515-99F355EB0222}" dt="2025-09-02T20:23:06.310" v="559" actId="948"/>
        <pc:sldMkLst>
          <pc:docMk/>
          <pc:sldMk cId="993810001" sldId="257"/>
        </pc:sldMkLst>
        <pc:spChg chg="mod">
          <ac:chgData name="Tom Waters" userId="669facab5f786866" providerId="LiveId" clId="{15A73F8E-844F-4F63-A515-99F355EB0222}" dt="2025-09-02T20:23:06.310" v="559" actId="948"/>
          <ac:spMkLst>
            <pc:docMk/>
            <pc:sldMk cId="993810001" sldId="257"/>
            <ac:spMk id="3" creationId="{D9834637-9D46-EF23-0A57-54C9D5153BD8}"/>
          </ac:spMkLst>
        </pc:spChg>
      </pc:sldChg>
      <pc:sldChg chg="modSp add mod">
        <pc:chgData name="Tom Waters" userId="669facab5f786866" providerId="LiveId" clId="{15A73F8E-844F-4F63-A515-99F355EB0222}" dt="2025-09-06T14:29:35.204" v="1532" actId="255"/>
        <pc:sldMkLst>
          <pc:docMk/>
          <pc:sldMk cId="3779410958" sldId="258"/>
        </pc:sldMkLst>
        <pc:spChg chg="mod">
          <ac:chgData name="Tom Waters" userId="669facab5f786866" providerId="LiveId" clId="{15A73F8E-844F-4F63-A515-99F355EB0222}" dt="2025-09-06T14:29:35.204" v="1532" actId="255"/>
          <ac:spMkLst>
            <pc:docMk/>
            <pc:sldMk cId="3779410958" sldId="258"/>
            <ac:spMk id="3" creationId="{22BA164E-B5D4-04CE-04C2-A0C344477846}"/>
          </ac:spMkLst>
        </pc:spChg>
      </pc:sldChg>
      <pc:sldChg chg="addSp delSp modSp add mod">
        <pc:chgData name="Tom Waters" userId="669facab5f786866" providerId="LiveId" clId="{15A73F8E-844F-4F63-A515-99F355EB0222}" dt="2025-09-02T20:49:32.401" v="1505" actId="20577"/>
        <pc:sldMkLst>
          <pc:docMk/>
          <pc:sldMk cId="3078779334" sldId="259"/>
        </pc:sldMkLst>
        <pc:spChg chg="add mod">
          <ac:chgData name="Tom Waters" userId="669facab5f786866" providerId="LiveId" clId="{15A73F8E-844F-4F63-A515-99F355EB0222}" dt="2025-09-02T20:42:51.069" v="1154"/>
          <ac:spMkLst>
            <pc:docMk/>
            <pc:sldMk cId="3078779334" sldId="259"/>
            <ac:spMk id="2" creationId="{6DC870FF-BF04-37FA-5879-8411859FE32B}"/>
          </ac:spMkLst>
        </pc:spChg>
        <pc:spChg chg="mod">
          <ac:chgData name="Tom Waters" userId="669facab5f786866" providerId="LiveId" clId="{15A73F8E-844F-4F63-A515-99F355EB0222}" dt="2025-09-02T20:49:32.401" v="1505" actId="20577"/>
          <ac:spMkLst>
            <pc:docMk/>
            <pc:sldMk cId="3078779334" sldId="259"/>
            <ac:spMk id="3" creationId="{6BCE916D-C94E-5A1D-D4FC-4F5A61A3BCB9}"/>
          </ac:spMkLst>
        </pc:spChg>
        <pc:spChg chg="add mod">
          <ac:chgData name="Tom Waters" userId="669facab5f786866" providerId="LiveId" clId="{15A73F8E-844F-4F63-A515-99F355EB0222}" dt="2025-09-02T20:48:55.333" v="1497" actId="207"/>
          <ac:spMkLst>
            <pc:docMk/>
            <pc:sldMk cId="3078779334" sldId="259"/>
            <ac:spMk id="4" creationId="{188B5657-6F6E-780C-70F9-2259126C4E3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85DC8-4292-2A52-0CA9-9BC5639ECB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D525AE-770B-F8D7-7A2E-9FC9E959B9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88DE7-2EA2-596A-69F5-1E24C06B7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28AF-C6C0-4B08-BF8D-71234911BA4B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0D13DA-4823-D498-7A99-6357874F9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FB84D-BB6F-D2A0-AAAE-4B3194C11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40F9-B5F5-4824-8BBF-9343CC38E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470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9C597-ACC0-5674-7E9B-86594148D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F7A925-BA85-6991-004B-0E19F06429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EF7B9-5FD1-EEE7-6832-88A47A44D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28AF-C6C0-4B08-BF8D-71234911BA4B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4709EC-C5A7-DE6C-8FE7-5C3C099AB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B4BE8-C233-1452-985D-F2129C765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40F9-B5F5-4824-8BBF-9343CC38E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27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02409D-F8E6-FBF5-B08D-56AD331C15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531B7D-3FED-9AC5-A39B-36B5B1BCB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40BCD-A810-8632-E8D7-43246CA75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28AF-C6C0-4B08-BF8D-71234911BA4B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4AC79-C4AA-5AC6-CDFC-ED9B0F39A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1A654-804A-E84E-A09B-C9B6586D4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40F9-B5F5-4824-8BBF-9343CC38E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300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640C2-D928-3816-0F88-F8E974C82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44F58-53F8-C2BE-CD7C-0ADBBF1C18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1A34F-1A6B-4C62-CA8C-B6109C7A3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28AF-C6C0-4B08-BF8D-71234911BA4B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0A463-23EA-6DA5-6727-991C00E48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09FAA7-5236-14F8-4EB7-9D886579C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40F9-B5F5-4824-8BBF-9343CC38E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847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74D2B-0042-8323-B033-038AD600E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ACA069-52A8-1062-2EB3-EEED94B9F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9D04D-AB38-FDA7-15B1-8E7E0F711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28AF-C6C0-4B08-BF8D-71234911BA4B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2F5E3C-0030-D6AE-80D6-776CF1FC4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40D09-DE16-F0FE-1476-78657308F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40F9-B5F5-4824-8BBF-9343CC38E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446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68818-0F38-6E8A-ACA9-F96D8C922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E765C7-8C87-44DA-74AF-4454285BEC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2DA533-7A9F-ED78-C527-8A6B10604E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0D67AC-8685-F129-0A07-A886C8CC7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28AF-C6C0-4B08-BF8D-71234911BA4B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A0184E-79F5-9AEE-7EFD-6E8DAC8D5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957B3E-CE63-55FC-1AE4-CAE8F8B07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40F9-B5F5-4824-8BBF-9343CC38E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217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84B57-8E89-D7E6-9E2C-AE06560A9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03E7B3-8F08-F496-3CAE-820F54D02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673A88-1842-60EB-9ED9-0DDEF9EB4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1FFF3C-2968-67B6-A26E-E272E89B08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5F30BF-9643-67D1-C84B-C0D0A040B7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D0020F-6E55-86A0-D1EB-04B79ED4F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28AF-C6C0-4B08-BF8D-71234911BA4B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074D6-FBCB-3C0A-23ED-6E083B1CD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00B21-523D-ACEE-7E6B-3AE5EBCC1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40F9-B5F5-4824-8BBF-9343CC38E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75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FDA3E-2C18-36F3-2051-0F43A3C3E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B44057-15FB-0594-CDAC-9B636CE72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28AF-C6C0-4B08-BF8D-71234911BA4B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963A64-4E12-1E12-9EB8-346B9EA6F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41E34F-DE3F-00D3-FED2-BD3863DB5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40F9-B5F5-4824-8BBF-9343CC38E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602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DA9646-EEE6-084C-D831-4D4F24F71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28AF-C6C0-4B08-BF8D-71234911BA4B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575AA7-99F2-6A9B-FAC3-748AF4C7B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69738A-9A02-12DD-1A49-0364682CD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40F9-B5F5-4824-8BBF-9343CC38E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20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26020-CD2A-E6F0-95CF-EEE180A6D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94ED9-3047-C83C-66AD-A86AC2971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6ECA36-2885-25A4-F274-C8AEB0A09D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82AF2-A3FD-85EE-115C-A2DCA9F73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28AF-C6C0-4B08-BF8D-71234911BA4B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F03467-2EF8-3547-202A-2D3791284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BA74AC-619E-EC29-0E13-80150274E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40F9-B5F5-4824-8BBF-9343CC38E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841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728B0-E378-E922-B689-1541FBE2F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0A6093-F53E-2AE7-9D62-576CABB68E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1A45CD-3F06-C4C2-A0FB-D317392AC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20AFB9-FF82-E358-F946-2E4627A96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28AF-C6C0-4B08-BF8D-71234911BA4B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A0C586-7DBA-DA8E-B75C-802F01679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B96400-AFD1-390B-444E-DFCCD05F9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40F9-B5F5-4824-8BBF-9343CC38E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423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9DE15C-A84A-F9F9-0674-9E4885E47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132085-FE94-C094-4D9C-9CABAA369F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A178AF-AFAF-BD6C-28E8-2AAF48F7E8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B28AF-C6C0-4B08-BF8D-71234911BA4B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48A96-F0D5-AC2E-A7C8-E733097361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84807-8400-4E5B-F982-C79FC76013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B40F9-B5F5-4824-8BBF-9343CC38E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53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6000">
              <a:schemeClr val="bg1"/>
            </a:gs>
            <a:gs pos="7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7000"/>
                <a:lumOff val="63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890DF-4AB6-A14C-415F-2EC15EDD5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178" y="375955"/>
            <a:ext cx="6761871" cy="1367619"/>
          </a:xfrm>
        </p:spPr>
        <p:txBody>
          <a:bodyPr>
            <a:normAutofit/>
          </a:bodyPr>
          <a:lstStyle/>
          <a:p>
            <a:r>
              <a:rPr lang="en-US" sz="4000" dirty="0"/>
              <a:t>Dwarf Iris Society</a:t>
            </a:r>
            <a:br>
              <a:rPr lang="en-US" sz="4000" dirty="0"/>
            </a:br>
            <a:r>
              <a:rPr lang="en-US" sz="4000" dirty="0"/>
              <a:t>Membership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41E0A3-4A09-EFAA-0F2E-20718D6ABE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178" y="2156989"/>
            <a:ext cx="6761871" cy="4004659"/>
          </a:xfrm>
        </p:spPr>
        <p:txBody>
          <a:bodyPr/>
          <a:lstStyle/>
          <a:p>
            <a:r>
              <a:rPr lang="en-US" dirty="0"/>
              <a:t>September 6, 2025</a:t>
            </a:r>
          </a:p>
          <a:p>
            <a:endParaRPr lang="en-US" dirty="0"/>
          </a:p>
          <a:p>
            <a:r>
              <a:rPr lang="en-US" sz="2800" dirty="0">
                <a:solidFill>
                  <a:schemeClr val="accent1"/>
                </a:solidFill>
              </a:rPr>
              <a:t>Welcome! The meeting will begin shortly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Please </a:t>
            </a:r>
            <a:r>
              <a:rPr lang="en-US" b="1" dirty="0">
                <a:solidFill>
                  <a:srgbClr val="0070C0"/>
                </a:solidFill>
              </a:rPr>
              <a:t>mute</a:t>
            </a:r>
            <a:r>
              <a:rPr lang="en-US" dirty="0"/>
              <a:t> your audio unless speaking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Questions and comments welcome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This meeting is being recorded and will be available on the DIS website.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484D45-2B99-5AB5-12DF-B708541F29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6099" y="801857"/>
            <a:ext cx="3502857" cy="525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168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6000">
              <a:schemeClr val="bg1"/>
            </a:gs>
            <a:gs pos="7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7000"/>
                <a:lumOff val="63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3B8E27-0475-08EC-136A-208C0740E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9834637-9D46-EF23-0A57-54C9D5153B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178" y="618979"/>
            <a:ext cx="6761871" cy="5542670"/>
          </a:xfrm>
        </p:spPr>
        <p:txBody>
          <a:bodyPr/>
          <a:lstStyle/>
          <a:p>
            <a:pPr algn="l">
              <a:spcBef>
                <a:spcPts val="1800"/>
              </a:spcBef>
            </a:pPr>
            <a:r>
              <a:rPr lang="en-US" b="1" dirty="0"/>
              <a:t>What is the Dwarf Iris Society?</a:t>
            </a:r>
          </a:p>
          <a:p>
            <a:pPr marL="342900" indent="-3429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/>
              <a:t>Founded in 1950, the DIS promotes the appreciation and development of dwarf irises</a:t>
            </a:r>
          </a:p>
          <a:p>
            <a:pPr marL="342900" indent="-3429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/>
              <a:t>Section of the American Iris Society since 1978</a:t>
            </a:r>
          </a:p>
          <a:p>
            <a:pPr marL="342900" indent="-3429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</a:rPr>
              <a:t>Primary</a:t>
            </a:r>
            <a:r>
              <a:rPr lang="en-US" dirty="0"/>
              <a:t> focus is the </a:t>
            </a:r>
            <a:r>
              <a:rPr lang="en-US" b="1" dirty="0">
                <a:solidFill>
                  <a:srgbClr val="0070C0"/>
                </a:solidFill>
              </a:rPr>
              <a:t>MDB</a:t>
            </a:r>
            <a:r>
              <a:rPr lang="en-US" dirty="0"/>
              <a:t> class, but we also promote reticulatas, </a:t>
            </a:r>
            <a:r>
              <a:rPr lang="en-US" dirty="0" err="1"/>
              <a:t>arilbred</a:t>
            </a:r>
            <a:r>
              <a:rPr lang="en-US" dirty="0"/>
              <a:t> dwarfs, dwarf beardless irises, dwarf species, and SDBs</a:t>
            </a:r>
          </a:p>
          <a:p>
            <a:pPr algn="l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22E41A-C929-A9A1-0D53-ECD75DB35C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6099" y="801857"/>
            <a:ext cx="3502857" cy="525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810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6000">
              <a:schemeClr val="bg1"/>
            </a:gs>
            <a:gs pos="7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7000"/>
                <a:lumOff val="63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1B748C-E376-24A8-8871-B9526A4C4E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2BA164E-B5D4-04CE-04C2-A0C3444778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178" y="618979"/>
            <a:ext cx="6761871" cy="5542670"/>
          </a:xfrm>
        </p:spPr>
        <p:txBody>
          <a:bodyPr/>
          <a:lstStyle/>
          <a:p>
            <a:pPr algn="l">
              <a:spcBef>
                <a:spcPts val="1800"/>
              </a:spcBef>
            </a:pPr>
            <a:r>
              <a:rPr lang="en-US" b="1" dirty="0"/>
              <a:t>What Do We Do?</a:t>
            </a:r>
          </a:p>
          <a:p>
            <a:pPr marL="342900" indent="-3429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/>
              <a:t>Annual print publication </a:t>
            </a:r>
            <a:r>
              <a:rPr lang="en-US" i="1" dirty="0"/>
              <a:t>DIS Portfolio </a:t>
            </a:r>
            <a:r>
              <a:rPr lang="en-US" dirty="0"/>
              <a:t>(January)</a:t>
            </a:r>
            <a:endParaRPr lang="en-US" i="1" dirty="0"/>
          </a:p>
          <a:p>
            <a:pPr marL="342900" indent="-3429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/>
              <a:t>Monthly email newsletter </a:t>
            </a:r>
            <a:r>
              <a:rPr lang="en-US" i="1" dirty="0"/>
              <a:t>Tiny Talk</a:t>
            </a:r>
          </a:p>
          <a:p>
            <a:pPr marL="342900" indent="-3429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/>
              <a:t>Annual plant sale (June and July)</a:t>
            </a:r>
          </a:p>
          <a:p>
            <a:pPr marL="342900" indent="-3429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/>
              <a:t>Annual seed sale (begins October</a:t>
            </a:r>
          </a:p>
          <a:p>
            <a:pPr marL="342900" indent="-3429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/>
              <a:t>Website and online store </a:t>
            </a:r>
            <a:r>
              <a:rPr lang="en-US" sz="2000" dirty="0">
                <a:solidFill>
                  <a:srgbClr val="0070C0"/>
                </a:solidFill>
              </a:rPr>
              <a:t>www.dwarfirissociety.org</a:t>
            </a:r>
          </a:p>
          <a:p>
            <a:pPr marL="342900" indent="-342900" algn="l">
              <a:spcBef>
                <a:spcPts val="180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 algn="l">
              <a:spcBef>
                <a:spcPts val="1800"/>
              </a:spcBef>
            </a:pPr>
            <a:r>
              <a:rPr lang="en-US" dirty="0"/>
              <a:t>Dues:               $12 annual          $29 triennial</a:t>
            </a:r>
          </a:p>
          <a:p>
            <a:pPr algn="l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96789C-F20A-F1D1-82BB-8B03EA46F0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6099" y="801857"/>
            <a:ext cx="3502857" cy="525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410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6000">
              <a:schemeClr val="bg1"/>
            </a:gs>
            <a:gs pos="7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7000"/>
                <a:lumOff val="63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1D1B97-1A31-365A-E908-82F888F4C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BCE916D-C94E-5A1D-D4FC-4F5A61A3BC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2793" y="1083213"/>
            <a:ext cx="11446413" cy="1547446"/>
          </a:xfrm>
        </p:spPr>
        <p:txBody>
          <a:bodyPr numCol="4" spcCol="182880"/>
          <a:lstStyle/>
          <a:p>
            <a:pPr algn="l">
              <a:spcBef>
                <a:spcPts val="1800"/>
              </a:spcBef>
            </a:pPr>
            <a:r>
              <a:rPr lang="en-US" b="1" dirty="0"/>
              <a:t>Officers</a:t>
            </a:r>
          </a:p>
          <a:p>
            <a:pPr algn="l"/>
            <a:r>
              <a:rPr lang="en-US" dirty="0"/>
              <a:t>Tom Waters</a:t>
            </a:r>
            <a:br>
              <a:rPr lang="en-US" dirty="0"/>
            </a:br>
            <a:r>
              <a:rPr lang="en-US" i="1" dirty="0"/>
              <a:t>president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Nancy McDonald</a:t>
            </a:r>
            <a:br>
              <a:rPr lang="en-US" dirty="0"/>
            </a:br>
            <a:r>
              <a:rPr lang="en-US" i="1" dirty="0"/>
              <a:t>vice president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Donita McDonald</a:t>
            </a:r>
            <a:br>
              <a:rPr lang="en-US" dirty="0"/>
            </a:br>
            <a:r>
              <a:rPr lang="en-US" i="1" dirty="0"/>
              <a:t>treasurer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Jennifer Sowell</a:t>
            </a:r>
            <a:br>
              <a:rPr lang="en-US" dirty="0"/>
            </a:br>
            <a:r>
              <a:rPr lang="en-US" i="1" dirty="0"/>
              <a:t>secretary</a:t>
            </a: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6DC870FF-BF04-37FA-5879-8411859FE32B}"/>
              </a:ext>
            </a:extLst>
          </p:cNvPr>
          <p:cNvSpPr txBox="1">
            <a:spLocks/>
          </p:cNvSpPr>
          <p:nvPr/>
        </p:nvSpPr>
        <p:spPr>
          <a:xfrm>
            <a:off x="372793" y="2630659"/>
            <a:ext cx="11446413" cy="1596684"/>
          </a:xfrm>
          <a:prstGeom prst="rect">
            <a:avLst/>
          </a:prstGeom>
        </p:spPr>
        <p:txBody>
          <a:bodyPr vert="horz" lIns="91440" tIns="45720" rIns="91440" bIns="45720" numCol="3" spcCol="18288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1800"/>
              </a:spcBef>
            </a:pPr>
            <a:r>
              <a:rPr lang="en-US" b="1" dirty="0"/>
              <a:t>Directors</a:t>
            </a:r>
          </a:p>
          <a:p>
            <a:pPr algn="l"/>
            <a:r>
              <a:rPr lang="en-US" dirty="0"/>
              <a:t>Jeff Bennett</a:t>
            </a:r>
          </a:p>
          <a:p>
            <a:pPr algn="l"/>
            <a:r>
              <a:rPr lang="en-US" dirty="0"/>
              <a:t>George Hildenbrandt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Delane H. Langton</a:t>
            </a:r>
          </a:p>
          <a:p>
            <a:pPr algn="l"/>
            <a:r>
              <a:rPr lang="en-US" dirty="0"/>
              <a:t>Rachel Martel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Kevin Vaughn</a:t>
            </a:r>
          </a:p>
          <a:p>
            <a:pPr algn="l"/>
            <a:r>
              <a:rPr lang="en-US" dirty="0"/>
              <a:t>Sean Zera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88B5657-6F6E-780C-70F9-2259126C4E31}"/>
              </a:ext>
            </a:extLst>
          </p:cNvPr>
          <p:cNvSpPr txBox="1">
            <a:spLocks/>
          </p:cNvSpPr>
          <p:nvPr/>
        </p:nvSpPr>
        <p:spPr>
          <a:xfrm>
            <a:off x="372792" y="4227342"/>
            <a:ext cx="11446413" cy="2243796"/>
          </a:xfrm>
          <a:prstGeom prst="rect">
            <a:avLst/>
          </a:prstGeom>
        </p:spPr>
        <p:txBody>
          <a:bodyPr vert="horz" lIns="91440" tIns="45720" rIns="91440" bIns="45720" numCol="2" spcCol="18288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1800"/>
              </a:spcBef>
            </a:pPr>
            <a:r>
              <a:rPr lang="en-US" b="1" dirty="0"/>
              <a:t>Other Positions</a:t>
            </a:r>
          </a:p>
          <a:p>
            <a:pPr algn="l"/>
            <a:r>
              <a:rPr lang="en-US" b="1" i="1" dirty="0">
                <a:solidFill>
                  <a:srgbClr val="0070C0"/>
                </a:solidFill>
              </a:rPr>
              <a:t>Portfolio: </a:t>
            </a:r>
            <a:r>
              <a:rPr lang="en-US" dirty="0"/>
              <a:t>Tom Waters (editor), Nancy McDonald, Jennifer Sowell, Sean Zera</a:t>
            </a:r>
          </a:p>
          <a:p>
            <a:pPr algn="l"/>
            <a:r>
              <a:rPr lang="en-US" b="1" i="1" dirty="0">
                <a:solidFill>
                  <a:srgbClr val="0070C0"/>
                </a:solidFill>
              </a:rPr>
              <a:t>Tiny Talk: </a:t>
            </a:r>
            <a:r>
              <a:rPr lang="en-US" dirty="0"/>
              <a:t>Nancy McDonald</a:t>
            </a:r>
          </a:p>
          <a:p>
            <a:pPr algn="l"/>
            <a:r>
              <a:rPr lang="en-US" b="1" dirty="0">
                <a:solidFill>
                  <a:srgbClr val="0070C0"/>
                </a:solidFill>
              </a:rPr>
              <a:t>Membership Secretary: </a:t>
            </a:r>
            <a:r>
              <a:rPr lang="en-US" dirty="0"/>
              <a:t>Jennifer Sowell</a:t>
            </a:r>
          </a:p>
          <a:p>
            <a:pPr algn="l"/>
            <a:endParaRPr lang="en-US" dirty="0"/>
          </a:p>
          <a:p>
            <a:pPr algn="l"/>
            <a:r>
              <a:rPr lang="en-US" b="1" dirty="0">
                <a:solidFill>
                  <a:srgbClr val="0070C0"/>
                </a:solidFill>
              </a:rPr>
              <a:t>Plant Sale: </a:t>
            </a:r>
            <a:r>
              <a:rPr lang="en-US" dirty="0"/>
              <a:t>Rachel Martel</a:t>
            </a:r>
          </a:p>
          <a:p>
            <a:pPr algn="l"/>
            <a:r>
              <a:rPr lang="en-US" b="1" dirty="0">
                <a:solidFill>
                  <a:srgbClr val="0070C0"/>
                </a:solidFill>
              </a:rPr>
              <a:t>Seed Sale: </a:t>
            </a:r>
            <a:r>
              <a:rPr lang="en-US" dirty="0"/>
              <a:t>Tom Waters</a:t>
            </a:r>
          </a:p>
          <a:p>
            <a:pPr algn="l"/>
            <a:r>
              <a:rPr lang="en-US" b="1" dirty="0">
                <a:solidFill>
                  <a:srgbClr val="0070C0"/>
                </a:solidFill>
              </a:rPr>
              <a:t>Website and Store: </a:t>
            </a:r>
            <a:r>
              <a:rPr lang="en-US" dirty="0"/>
              <a:t>Tom Waters</a:t>
            </a:r>
          </a:p>
          <a:p>
            <a:pPr algn="l"/>
            <a:r>
              <a:rPr lang="en-US" b="1" dirty="0">
                <a:solidFill>
                  <a:srgbClr val="0070C0"/>
                </a:solidFill>
              </a:rPr>
              <a:t>Awards and Archives: </a:t>
            </a:r>
            <a:r>
              <a:rPr lang="en-US" dirty="0"/>
              <a:t>Jeff Bennett</a:t>
            </a:r>
          </a:p>
        </p:txBody>
      </p:sp>
    </p:spTree>
    <p:extLst>
      <p:ext uri="{BB962C8B-B14F-4D97-AF65-F5344CB8AC3E}">
        <p14:creationId xmlns:p14="http://schemas.microsoft.com/office/powerpoint/2010/main" val="3078779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5431</TotalTime>
  <Words>226</Words>
  <Application>Microsoft Office PowerPoint</Application>
  <PresentationFormat>Widescreen</PresentationFormat>
  <Paragraphs>46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Dwarf Iris Society Membership Meeting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Waters</dc:creator>
  <cp:lastModifiedBy>Tom Waters</cp:lastModifiedBy>
  <cp:revision>1</cp:revision>
  <dcterms:created xsi:type="dcterms:W3CDTF">2025-09-02T19:58:14Z</dcterms:created>
  <dcterms:modified xsi:type="dcterms:W3CDTF">2025-09-06T14:29:48Z</dcterms:modified>
</cp:coreProperties>
</file>